
<file path=[Content_Types].xml><?xml version="1.0" encoding="utf-8"?>
<Types xmlns="http://schemas.openxmlformats.org/package/2006/content-types">
  <Default Extension="png" ContentType="image/png"/>
  <Default Extension="jpeg" ContentType="image/jpeg"/>
  <Default Extension="xls" ContentType="application/vnd.ms-excel"/>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1"/>
    <p:sldMasterId id="2147483650" r:id="rId2"/>
  </p:sldMasterIdLst>
  <p:notesMasterIdLst>
    <p:notesMasterId r:id="rId49"/>
  </p:notesMasterIdLst>
  <p:handoutMasterIdLst>
    <p:handoutMasterId r:id="rId50"/>
  </p:handoutMasterIdLst>
  <p:sldIdLst>
    <p:sldId id="256" r:id="rId3"/>
    <p:sldId id="372" r:id="rId4"/>
    <p:sldId id="373" r:id="rId5"/>
    <p:sldId id="343" r:id="rId6"/>
    <p:sldId id="353" r:id="rId7"/>
    <p:sldId id="376" r:id="rId8"/>
    <p:sldId id="382" r:id="rId9"/>
    <p:sldId id="384" r:id="rId10"/>
    <p:sldId id="346" r:id="rId11"/>
    <p:sldId id="371" r:id="rId12"/>
    <p:sldId id="389" r:id="rId13"/>
    <p:sldId id="390" r:id="rId14"/>
    <p:sldId id="391" r:id="rId15"/>
    <p:sldId id="392" r:id="rId16"/>
    <p:sldId id="366" r:id="rId17"/>
    <p:sldId id="367" r:id="rId18"/>
    <p:sldId id="368" r:id="rId19"/>
    <p:sldId id="386" r:id="rId20"/>
    <p:sldId id="387" r:id="rId21"/>
    <p:sldId id="385" r:id="rId22"/>
    <p:sldId id="393" r:id="rId23"/>
    <p:sldId id="394" r:id="rId24"/>
    <p:sldId id="417" r:id="rId25"/>
    <p:sldId id="395" r:id="rId26"/>
    <p:sldId id="396" r:id="rId27"/>
    <p:sldId id="397" r:id="rId28"/>
    <p:sldId id="398" r:id="rId29"/>
    <p:sldId id="399" r:id="rId30"/>
    <p:sldId id="400" r:id="rId31"/>
    <p:sldId id="401" r:id="rId32"/>
    <p:sldId id="402" r:id="rId33"/>
    <p:sldId id="403" r:id="rId34"/>
    <p:sldId id="413" r:id="rId35"/>
    <p:sldId id="414" r:id="rId36"/>
    <p:sldId id="415" r:id="rId37"/>
    <p:sldId id="416" r:id="rId38"/>
    <p:sldId id="404" r:id="rId39"/>
    <p:sldId id="405" r:id="rId40"/>
    <p:sldId id="406" r:id="rId41"/>
    <p:sldId id="407" r:id="rId42"/>
    <p:sldId id="408" r:id="rId43"/>
    <p:sldId id="409" r:id="rId44"/>
    <p:sldId id="410" r:id="rId45"/>
    <p:sldId id="411" r:id="rId46"/>
    <p:sldId id="412" r:id="rId47"/>
    <p:sldId id="326" r:id="rId48"/>
  </p:sldIdLst>
  <p:sldSz cx="9906000" cy="6858000" type="A4"/>
  <p:notesSz cx="6797675" cy="9926638"/>
  <p:defaultTextStyle>
    <a:defPPr>
      <a:defRPr lang="en-US"/>
    </a:defPPr>
    <a:lvl1pPr algn="l" rtl="0" eaLnBrk="0" fontAlgn="base" hangingPunct="0">
      <a:spcBef>
        <a:spcPct val="0"/>
      </a:spcBef>
      <a:spcAft>
        <a:spcPct val="0"/>
      </a:spcAft>
      <a:defRPr sz="2400" kern="1200">
        <a:solidFill>
          <a:schemeClr val="tx1"/>
        </a:solidFill>
        <a:latin typeface="Arial" panose="020B0604020202020204" pitchFamily="34" charset="0"/>
        <a:ea typeface="ＭＳ Ｐゴシック" panose="020B0600070205080204" pitchFamily="34" charset="-128"/>
        <a:cs typeface="+mn-cs"/>
      </a:defRPr>
    </a:lvl1pPr>
    <a:lvl2pPr marL="457200" algn="l" rtl="0" eaLnBrk="0" fontAlgn="base" hangingPunct="0">
      <a:spcBef>
        <a:spcPct val="0"/>
      </a:spcBef>
      <a:spcAft>
        <a:spcPct val="0"/>
      </a:spcAft>
      <a:defRPr sz="2400" kern="1200">
        <a:solidFill>
          <a:schemeClr val="tx1"/>
        </a:solidFill>
        <a:latin typeface="Arial" panose="020B0604020202020204" pitchFamily="34" charset="0"/>
        <a:ea typeface="ＭＳ Ｐゴシック" panose="020B0600070205080204" pitchFamily="34" charset="-128"/>
        <a:cs typeface="+mn-cs"/>
      </a:defRPr>
    </a:lvl2pPr>
    <a:lvl3pPr marL="914400" algn="l" rtl="0" eaLnBrk="0" fontAlgn="base" hangingPunct="0">
      <a:spcBef>
        <a:spcPct val="0"/>
      </a:spcBef>
      <a:spcAft>
        <a:spcPct val="0"/>
      </a:spcAft>
      <a:defRPr sz="2400" kern="1200">
        <a:solidFill>
          <a:schemeClr val="tx1"/>
        </a:solidFill>
        <a:latin typeface="Arial" panose="020B0604020202020204" pitchFamily="34" charset="0"/>
        <a:ea typeface="ＭＳ Ｐゴシック" panose="020B0600070205080204" pitchFamily="34" charset="-128"/>
        <a:cs typeface="+mn-cs"/>
      </a:defRPr>
    </a:lvl3pPr>
    <a:lvl4pPr marL="1371600" algn="l" rtl="0" eaLnBrk="0" fontAlgn="base" hangingPunct="0">
      <a:spcBef>
        <a:spcPct val="0"/>
      </a:spcBef>
      <a:spcAft>
        <a:spcPct val="0"/>
      </a:spcAft>
      <a:defRPr sz="2400" kern="1200">
        <a:solidFill>
          <a:schemeClr val="tx1"/>
        </a:solidFill>
        <a:latin typeface="Arial" panose="020B0604020202020204" pitchFamily="34" charset="0"/>
        <a:ea typeface="ＭＳ Ｐゴシック" panose="020B0600070205080204" pitchFamily="34" charset="-128"/>
        <a:cs typeface="+mn-cs"/>
      </a:defRPr>
    </a:lvl4pPr>
    <a:lvl5pPr marL="1828800" algn="l" rtl="0" eaLnBrk="0" fontAlgn="base" hangingPunct="0">
      <a:spcBef>
        <a:spcPct val="0"/>
      </a:spcBef>
      <a:spcAft>
        <a:spcPct val="0"/>
      </a:spcAft>
      <a:defRPr sz="2400" kern="1200">
        <a:solidFill>
          <a:schemeClr val="tx1"/>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sz="2400" kern="1200">
        <a:solidFill>
          <a:schemeClr val="tx1"/>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sz="2400" kern="1200">
        <a:solidFill>
          <a:schemeClr val="tx1"/>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sz="2400" kern="1200">
        <a:solidFill>
          <a:schemeClr val="tx1"/>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sz="2400" kern="1200">
        <a:solidFill>
          <a:schemeClr val="tx1"/>
        </a:solidFill>
        <a:latin typeface="Arial" panose="020B0604020202020204" pitchFamily="34" charset="0"/>
        <a:ea typeface="ＭＳ Ｐゴシック" panose="020B0600070205080204" pitchFamily="34" charset="-128"/>
        <a:cs typeface="+mn-cs"/>
      </a:defRPr>
    </a:lvl9pPr>
  </p:defaultTextStyle>
  <p:extLst>
    <p:ext uri="{EFAFB233-063F-42B5-8137-9DF3F51BA10A}">
      <p15:sldGuideLst xmlns:p15="http://schemas.microsoft.com/office/powerpoint/2012/main">
        <p15:guide id="1" orient="horz" pos="2160">
          <p15:clr>
            <a:srgbClr val="A4A3A4"/>
          </p15:clr>
        </p15:guide>
        <p15:guide id="2" pos="3120">
          <p15:clr>
            <a:srgbClr val="A4A3A4"/>
          </p15:clr>
        </p15:guide>
      </p15:sldGuideLst>
    </p:ext>
    <p:ext uri="{2D200454-40CA-4A62-9FC3-DE9A4176ACB9}">
      <p15:notesGuideLst xmlns:p15="http://schemas.microsoft.com/office/powerpoint/2012/main">
        <p15:guide id="1" orient="horz" pos="3127" userDrawn="1">
          <p15:clr>
            <a:srgbClr val="A4A3A4"/>
          </p15:clr>
        </p15:guide>
        <p15:guide id="2" pos="2141" userDrawn="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6600"/>
    <a:srgbClr val="0078D2"/>
    <a:srgbClr val="FCF600"/>
    <a:srgbClr val="FF9900"/>
    <a:srgbClr val="A76F37"/>
    <a:srgbClr val="996633"/>
    <a:srgbClr val="996600"/>
    <a:srgbClr val="CC6600"/>
    <a:srgbClr val="663300"/>
    <a:srgbClr val="FAEAA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4882" autoAdjust="0"/>
    <p:restoredTop sz="94676" autoAdjust="0"/>
  </p:normalViewPr>
  <p:slideViewPr>
    <p:cSldViewPr>
      <p:cViewPr varScale="1">
        <p:scale>
          <a:sx n="67" d="100"/>
          <a:sy n="67" d="100"/>
        </p:scale>
        <p:origin x="660" y="48"/>
      </p:cViewPr>
      <p:guideLst>
        <p:guide orient="horz" pos="2160"/>
        <p:guide pos="312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55" d="100"/>
          <a:sy n="55" d="100"/>
        </p:scale>
        <p:origin x="-1794" y="-96"/>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handoutMaster" Target="handoutMasters/handoutMaster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slide" Target="slides/slide39.xml"/><Relationship Id="rId54"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notesMaster" Target="notesMasters/notesMaster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8" Type="http://schemas.openxmlformats.org/officeDocument/2006/relationships/slide" Target="slides/slide6.xml"/><Relationship Id="rId51" Type="http://schemas.openxmlformats.org/officeDocument/2006/relationships/presProps" Target="pres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6.pn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6.png"/></Relationships>
</file>

<file path=ppt/drawings/_rels/vmlDrawing3.vml.rels><?xml version="1.0" encoding="UTF-8" standalone="yes"?>
<Relationships xmlns="http://schemas.openxmlformats.org/package/2006/relationships"><Relationship Id="rId1" Type="http://schemas.openxmlformats.org/officeDocument/2006/relationships/image" Target="../media/image26.png"/></Relationships>
</file>

<file path=ppt/drawings/_rels/vmlDrawing4.vml.rels><?xml version="1.0" encoding="UTF-8" standalone="yes"?>
<Relationships xmlns="http://schemas.openxmlformats.org/package/2006/relationships"><Relationship Id="rId1" Type="http://schemas.openxmlformats.org/officeDocument/2006/relationships/image" Target="../media/image26.png"/></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9154" name="Rectangle 2"/>
          <p:cNvSpPr>
            <a:spLocks noGrp="1" noChangeArrowheads="1"/>
          </p:cNvSpPr>
          <p:nvPr>
            <p:ph type="hdr" sz="quarter"/>
          </p:nvPr>
        </p:nvSpPr>
        <p:spPr bwMode="auto">
          <a:xfrm>
            <a:off x="0" y="0"/>
            <a:ext cx="2945659" cy="496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6661" tIns="48331" rIns="96661" bIns="48331" numCol="1" anchor="t" anchorCtr="0" compatLnSpc="1">
            <a:prstTxWarp prst="textNoShape">
              <a:avLst/>
            </a:prstTxWarp>
          </a:bodyPr>
          <a:lstStyle>
            <a:lvl1pPr>
              <a:defRPr sz="1300"/>
            </a:lvl1pPr>
          </a:lstStyle>
          <a:p>
            <a:endParaRPr lang="en-GB" altLang="en-US" dirty="0"/>
          </a:p>
        </p:txBody>
      </p:sp>
      <p:sp>
        <p:nvSpPr>
          <p:cNvPr id="49155" name="Rectangle 3"/>
          <p:cNvSpPr>
            <a:spLocks noGrp="1" noChangeArrowheads="1"/>
          </p:cNvSpPr>
          <p:nvPr>
            <p:ph type="dt" sz="quarter" idx="1"/>
          </p:nvPr>
        </p:nvSpPr>
        <p:spPr bwMode="auto">
          <a:xfrm>
            <a:off x="3850443" y="0"/>
            <a:ext cx="2945659" cy="496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6661" tIns="48331" rIns="96661" bIns="48331" numCol="1" anchor="t" anchorCtr="0" compatLnSpc="1">
            <a:prstTxWarp prst="textNoShape">
              <a:avLst/>
            </a:prstTxWarp>
          </a:bodyPr>
          <a:lstStyle>
            <a:lvl1pPr algn="r">
              <a:defRPr sz="1300"/>
            </a:lvl1pPr>
          </a:lstStyle>
          <a:p>
            <a:endParaRPr lang="en-GB" altLang="en-US" dirty="0"/>
          </a:p>
        </p:txBody>
      </p:sp>
      <p:sp>
        <p:nvSpPr>
          <p:cNvPr id="49156" name="Rectangle 4"/>
          <p:cNvSpPr>
            <a:spLocks noGrp="1" noChangeArrowheads="1"/>
          </p:cNvSpPr>
          <p:nvPr>
            <p:ph type="ftr" sz="quarter" idx="2"/>
          </p:nvPr>
        </p:nvSpPr>
        <p:spPr bwMode="auto">
          <a:xfrm>
            <a:off x="0" y="9428584"/>
            <a:ext cx="2945659" cy="496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6661" tIns="48331" rIns="96661" bIns="48331" numCol="1" anchor="b" anchorCtr="0" compatLnSpc="1">
            <a:prstTxWarp prst="textNoShape">
              <a:avLst/>
            </a:prstTxWarp>
          </a:bodyPr>
          <a:lstStyle>
            <a:lvl1pPr>
              <a:defRPr sz="1300"/>
            </a:lvl1pPr>
          </a:lstStyle>
          <a:p>
            <a:endParaRPr lang="en-GB" altLang="en-US" dirty="0"/>
          </a:p>
        </p:txBody>
      </p:sp>
      <p:sp>
        <p:nvSpPr>
          <p:cNvPr id="49157" name="Rectangle 5"/>
          <p:cNvSpPr>
            <a:spLocks noGrp="1" noChangeArrowheads="1"/>
          </p:cNvSpPr>
          <p:nvPr>
            <p:ph type="sldNum" sz="quarter" idx="3"/>
          </p:nvPr>
        </p:nvSpPr>
        <p:spPr bwMode="auto">
          <a:xfrm>
            <a:off x="3850443" y="9428584"/>
            <a:ext cx="2945659" cy="496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6661" tIns="48331" rIns="96661" bIns="48331" numCol="1" anchor="b" anchorCtr="0" compatLnSpc="1">
            <a:prstTxWarp prst="textNoShape">
              <a:avLst/>
            </a:prstTxWarp>
          </a:bodyPr>
          <a:lstStyle>
            <a:lvl1pPr algn="r">
              <a:defRPr sz="1300"/>
            </a:lvl1pPr>
          </a:lstStyle>
          <a:p>
            <a:fld id="{4C697AB9-75A3-4B0E-BBB6-5D95BEAAB6CB}" type="slidenum">
              <a:rPr lang="en-GB" altLang="en-US"/>
              <a:pPr/>
              <a:t>‹#›</a:t>
            </a:fld>
            <a:endParaRPr lang="en-GB" altLang="en-US" dirty="0"/>
          </a:p>
        </p:txBody>
      </p:sp>
    </p:spTree>
    <p:extLst>
      <p:ext uri="{BB962C8B-B14F-4D97-AF65-F5344CB8AC3E}">
        <p14:creationId xmlns:p14="http://schemas.microsoft.com/office/powerpoint/2010/main" val="54677745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482" name="Rectangle 2"/>
          <p:cNvSpPr>
            <a:spLocks noGrp="1" noChangeArrowheads="1"/>
          </p:cNvSpPr>
          <p:nvPr>
            <p:ph type="hdr" sz="quarter"/>
          </p:nvPr>
        </p:nvSpPr>
        <p:spPr bwMode="auto">
          <a:xfrm>
            <a:off x="0" y="0"/>
            <a:ext cx="2945659" cy="49633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vert="horz" wrap="square" lIns="96661" tIns="48331" rIns="96661" bIns="48331" numCol="1" anchor="t" anchorCtr="0" compatLnSpc="1">
            <a:prstTxWarp prst="textNoShape">
              <a:avLst/>
            </a:prstTxWarp>
          </a:bodyPr>
          <a:lstStyle>
            <a:lvl1pPr>
              <a:defRPr sz="1300"/>
            </a:lvl1pPr>
          </a:lstStyle>
          <a:p>
            <a:endParaRPr lang="en-US" altLang="en-US" dirty="0"/>
          </a:p>
        </p:txBody>
      </p:sp>
      <p:sp>
        <p:nvSpPr>
          <p:cNvPr id="20483" name="Rectangle 3"/>
          <p:cNvSpPr>
            <a:spLocks noGrp="1" noChangeArrowheads="1"/>
          </p:cNvSpPr>
          <p:nvPr>
            <p:ph type="dt" idx="1"/>
          </p:nvPr>
        </p:nvSpPr>
        <p:spPr bwMode="auto">
          <a:xfrm>
            <a:off x="3852016" y="0"/>
            <a:ext cx="2945659" cy="49633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vert="horz" wrap="square" lIns="96661" tIns="48331" rIns="96661" bIns="48331" numCol="1" anchor="t" anchorCtr="0" compatLnSpc="1">
            <a:prstTxWarp prst="textNoShape">
              <a:avLst/>
            </a:prstTxWarp>
          </a:bodyPr>
          <a:lstStyle>
            <a:lvl1pPr algn="r">
              <a:defRPr sz="1300"/>
            </a:lvl1pPr>
          </a:lstStyle>
          <a:p>
            <a:endParaRPr lang="en-US" altLang="en-US" dirty="0"/>
          </a:p>
        </p:txBody>
      </p:sp>
      <p:sp>
        <p:nvSpPr>
          <p:cNvPr id="20484" name="Rectangle 4"/>
          <p:cNvSpPr>
            <a:spLocks noGrp="1" noRot="1" noChangeAspect="1" noChangeArrowheads="1" noTextEdit="1"/>
          </p:cNvSpPr>
          <p:nvPr>
            <p:ph type="sldImg" idx="2"/>
          </p:nvPr>
        </p:nvSpPr>
        <p:spPr bwMode="auto">
          <a:xfrm>
            <a:off x="711200" y="744538"/>
            <a:ext cx="5375275" cy="3722687"/>
          </a:xfrm>
          <a:prstGeom prst="rect">
            <a:avLst/>
          </a:prstGeom>
          <a:no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20485" name="Rectangle 5"/>
          <p:cNvSpPr>
            <a:spLocks noGrp="1" noChangeArrowheads="1"/>
          </p:cNvSpPr>
          <p:nvPr>
            <p:ph type="body" sz="quarter" idx="3"/>
          </p:nvPr>
        </p:nvSpPr>
        <p:spPr bwMode="auto">
          <a:xfrm>
            <a:off x="906357" y="4715153"/>
            <a:ext cx="4984962" cy="446698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vert="horz" wrap="square" lIns="96661" tIns="48331" rIns="96661" bIns="48331"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20486" name="Rectangle 6"/>
          <p:cNvSpPr>
            <a:spLocks noGrp="1" noChangeArrowheads="1"/>
          </p:cNvSpPr>
          <p:nvPr>
            <p:ph type="ftr" sz="quarter" idx="4"/>
          </p:nvPr>
        </p:nvSpPr>
        <p:spPr bwMode="auto">
          <a:xfrm>
            <a:off x="0" y="9430306"/>
            <a:ext cx="2945659" cy="49633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vert="horz" wrap="square" lIns="96661" tIns="48331" rIns="96661" bIns="48331" numCol="1" anchor="b" anchorCtr="0" compatLnSpc="1">
            <a:prstTxWarp prst="textNoShape">
              <a:avLst/>
            </a:prstTxWarp>
          </a:bodyPr>
          <a:lstStyle>
            <a:lvl1pPr>
              <a:defRPr sz="1300"/>
            </a:lvl1pPr>
          </a:lstStyle>
          <a:p>
            <a:endParaRPr lang="en-US" altLang="en-US" dirty="0"/>
          </a:p>
        </p:txBody>
      </p:sp>
      <p:sp>
        <p:nvSpPr>
          <p:cNvPr id="20487" name="Rectangle 7"/>
          <p:cNvSpPr>
            <a:spLocks noGrp="1" noChangeArrowheads="1"/>
          </p:cNvSpPr>
          <p:nvPr>
            <p:ph type="sldNum" sz="quarter" idx="5"/>
          </p:nvPr>
        </p:nvSpPr>
        <p:spPr bwMode="auto">
          <a:xfrm>
            <a:off x="3852016" y="9430306"/>
            <a:ext cx="2945659" cy="49633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vert="horz" wrap="square" lIns="96661" tIns="48331" rIns="96661" bIns="48331" numCol="1" anchor="b" anchorCtr="0" compatLnSpc="1">
            <a:prstTxWarp prst="textNoShape">
              <a:avLst/>
            </a:prstTxWarp>
          </a:bodyPr>
          <a:lstStyle>
            <a:lvl1pPr algn="r">
              <a:defRPr sz="1300"/>
            </a:lvl1pPr>
          </a:lstStyle>
          <a:p>
            <a:fld id="{267346A0-69D3-47FB-B04C-9E2FAB4FC7AC}" type="slidenum">
              <a:rPr lang="en-US" altLang="en-US"/>
              <a:pPr/>
              <a:t>‹#›</a:t>
            </a:fld>
            <a:endParaRPr lang="en-US" altLang="en-US" dirty="0"/>
          </a:p>
        </p:txBody>
      </p:sp>
    </p:spTree>
    <p:extLst>
      <p:ext uri="{BB962C8B-B14F-4D97-AF65-F5344CB8AC3E}">
        <p14:creationId xmlns:p14="http://schemas.microsoft.com/office/powerpoint/2010/main" val="915425964"/>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Arial" panose="020B0604020202020204" pitchFamily="34" charset="0"/>
        <a:ea typeface="ＭＳ Ｐゴシック" panose="020B0600070205080204" pitchFamily="34" charset="-128"/>
        <a:cs typeface="+mn-cs"/>
      </a:defRPr>
    </a:lvl1pPr>
    <a:lvl2pPr marL="457200" algn="l" rtl="0" fontAlgn="base">
      <a:spcBef>
        <a:spcPct val="30000"/>
      </a:spcBef>
      <a:spcAft>
        <a:spcPct val="0"/>
      </a:spcAft>
      <a:defRPr sz="1200" kern="1200">
        <a:solidFill>
          <a:schemeClr val="tx1"/>
        </a:solidFill>
        <a:latin typeface="Arial" panose="020B0604020202020204" pitchFamily="34" charset="0"/>
        <a:ea typeface="ＭＳ Ｐゴシック" panose="020B0600070205080204" pitchFamily="34" charset="-128"/>
        <a:cs typeface="+mn-cs"/>
      </a:defRPr>
    </a:lvl2pPr>
    <a:lvl3pPr marL="914400" algn="l" rtl="0" fontAlgn="base">
      <a:spcBef>
        <a:spcPct val="30000"/>
      </a:spcBef>
      <a:spcAft>
        <a:spcPct val="0"/>
      </a:spcAft>
      <a:defRPr sz="1200" kern="1200">
        <a:solidFill>
          <a:schemeClr val="tx1"/>
        </a:solidFill>
        <a:latin typeface="Arial" panose="020B0604020202020204" pitchFamily="34" charset="0"/>
        <a:ea typeface="ＭＳ Ｐゴシック" panose="020B0600070205080204" pitchFamily="34" charset="-128"/>
        <a:cs typeface="+mn-cs"/>
      </a:defRPr>
    </a:lvl3pPr>
    <a:lvl4pPr marL="1371600" algn="l" rtl="0" fontAlgn="base">
      <a:spcBef>
        <a:spcPct val="30000"/>
      </a:spcBef>
      <a:spcAft>
        <a:spcPct val="0"/>
      </a:spcAft>
      <a:defRPr sz="1200" kern="1200">
        <a:solidFill>
          <a:schemeClr val="tx1"/>
        </a:solidFill>
        <a:latin typeface="Arial" panose="020B0604020202020204" pitchFamily="34" charset="0"/>
        <a:ea typeface="ＭＳ Ｐゴシック" panose="020B0600070205080204" pitchFamily="34" charset="-128"/>
        <a:cs typeface="+mn-cs"/>
      </a:defRPr>
    </a:lvl4pPr>
    <a:lvl5pPr marL="1828800" algn="l" rtl="0" fontAlgn="base">
      <a:spcBef>
        <a:spcPct val="30000"/>
      </a:spcBef>
      <a:spcAft>
        <a:spcPct val="0"/>
      </a:spcAft>
      <a:defRPr sz="1200" kern="1200">
        <a:solidFill>
          <a:schemeClr val="tx1"/>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DC2AB99B-CFF2-48A9-AA9A-B7ACEE00B124}" type="slidenum">
              <a:rPr lang="en-US" altLang="en-US"/>
              <a:pPr/>
              <a:t>1</a:t>
            </a:fld>
            <a:endParaRPr lang="en-US" altLang="en-US" dirty="0"/>
          </a:p>
        </p:txBody>
      </p:sp>
      <p:sp>
        <p:nvSpPr>
          <p:cNvPr id="21506" name="Rectangle 2050"/>
          <p:cNvSpPr>
            <a:spLocks noGrp="1" noRot="1" noChangeAspect="1" noChangeArrowheads="1" noTextEdit="1"/>
          </p:cNvSpPr>
          <p:nvPr>
            <p:ph type="sldImg"/>
          </p:nvPr>
        </p:nvSpPr>
        <p:spPr>
          <a:ln/>
        </p:spPr>
      </p:sp>
      <p:sp>
        <p:nvSpPr>
          <p:cNvPr id="21507" name="Rectangle 2051"/>
          <p:cNvSpPr>
            <a:spLocks noGrp="1" noChangeArrowheads="1"/>
          </p:cNvSpPr>
          <p:nvPr>
            <p:ph type="body" idx="1"/>
          </p:nvPr>
        </p:nvSpPr>
        <p:spPr/>
        <p:txBody>
          <a:bodyPr/>
          <a:lstStyle/>
          <a:p>
            <a:endParaRPr lang="en-GB" altLang="en-US" dirty="0"/>
          </a:p>
        </p:txBody>
      </p:sp>
    </p:spTree>
    <p:extLst>
      <p:ext uri="{BB962C8B-B14F-4D97-AF65-F5344CB8AC3E}">
        <p14:creationId xmlns:p14="http://schemas.microsoft.com/office/powerpoint/2010/main" val="148686119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ZA" dirty="0"/>
          </a:p>
        </p:txBody>
      </p:sp>
      <p:sp>
        <p:nvSpPr>
          <p:cNvPr id="4" name="Slide Number Placeholder 3"/>
          <p:cNvSpPr>
            <a:spLocks noGrp="1"/>
          </p:cNvSpPr>
          <p:nvPr>
            <p:ph type="sldNum" sz="quarter" idx="10"/>
          </p:nvPr>
        </p:nvSpPr>
        <p:spPr/>
        <p:txBody>
          <a:bodyPr/>
          <a:lstStyle/>
          <a:p>
            <a:fld id="{267346A0-69D3-47FB-B04C-9E2FAB4FC7AC}" type="slidenum">
              <a:rPr lang="en-US" altLang="en-US" smtClean="0"/>
              <a:pPr/>
              <a:t>12</a:t>
            </a:fld>
            <a:endParaRPr lang="en-US" altLang="en-US" dirty="0"/>
          </a:p>
        </p:txBody>
      </p:sp>
    </p:spTree>
    <p:extLst>
      <p:ext uri="{BB962C8B-B14F-4D97-AF65-F5344CB8AC3E}">
        <p14:creationId xmlns:p14="http://schemas.microsoft.com/office/powerpoint/2010/main" val="287007156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ZA" dirty="0"/>
          </a:p>
        </p:txBody>
      </p:sp>
      <p:sp>
        <p:nvSpPr>
          <p:cNvPr id="4" name="Slide Number Placeholder 3"/>
          <p:cNvSpPr>
            <a:spLocks noGrp="1"/>
          </p:cNvSpPr>
          <p:nvPr>
            <p:ph type="sldNum" sz="quarter" idx="10"/>
          </p:nvPr>
        </p:nvSpPr>
        <p:spPr/>
        <p:txBody>
          <a:bodyPr/>
          <a:lstStyle/>
          <a:p>
            <a:fld id="{267346A0-69D3-47FB-B04C-9E2FAB4FC7AC}" type="slidenum">
              <a:rPr lang="en-US" altLang="en-US" smtClean="0"/>
              <a:pPr/>
              <a:t>13</a:t>
            </a:fld>
            <a:endParaRPr lang="en-US" altLang="en-US" dirty="0"/>
          </a:p>
        </p:txBody>
      </p:sp>
    </p:spTree>
    <p:extLst>
      <p:ext uri="{BB962C8B-B14F-4D97-AF65-F5344CB8AC3E}">
        <p14:creationId xmlns:p14="http://schemas.microsoft.com/office/powerpoint/2010/main" val="311899502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ZA" dirty="0"/>
          </a:p>
        </p:txBody>
      </p:sp>
      <p:sp>
        <p:nvSpPr>
          <p:cNvPr id="4" name="Slide Number Placeholder 3"/>
          <p:cNvSpPr>
            <a:spLocks noGrp="1"/>
          </p:cNvSpPr>
          <p:nvPr>
            <p:ph type="sldNum" sz="quarter" idx="10"/>
          </p:nvPr>
        </p:nvSpPr>
        <p:spPr/>
        <p:txBody>
          <a:bodyPr/>
          <a:lstStyle/>
          <a:p>
            <a:fld id="{267346A0-69D3-47FB-B04C-9E2FAB4FC7AC}" type="slidenum">
              <a:rPr lang="en-US" altLang="en-US" smtClean="0"/>
              <a:pPr/>
              <a:t>14</a:t>
            </a:fld>
            <a:endParaRPr lang="en-US" altLang="en-US" dirty="0"/>
          </a:p>
        </p:txBody>
      </p:sp>
    </p:spTree>
    <p:extLst>
      <p:ext uri="{BB962C8B-B14F-4D97-AF65-F5344CB8AC3E}">
        <p14:creationId xmlns:p14="http://schemas.microsoft.com/office/powerpoint/2010/main" val="409562747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ZA" dirty="0"/>
          </a:p>
        </p:txBody>
      </p:sp>
      <p:sp>
        <p:nvSpPr>
          <p:cNvPr id="4" name="Slide Number Placeholder 3"/>
          <p:cNvSpPr>
            <a:spLocks noGrp="1"/>
          </p:cNvSpPr>
          <p:nvPr>
            <p:ph type="sldNum" sz="quarter" idx="10"/>
          </p:nvPr>
        </p:nvSpPr>
        <p:spPr/>
        <p:txBody>
          <a:bodyPr/>
          <a:lstStyle/>
          <a:p>
            <a:fld id="{267346A0-69D3-47FB-B04C-9E2FAB4FC7AC}" type="slidenum">
              <a:rPr lang="en-US" altLang="en-US" smtClean="0"/>
              <a:pPr/>
              <a:t>15</a:t>
            </a:fld>
            <a:endParaRPr lang="en-US" altLang="en-US" dirty="0"/>
          </a:p>
        </p:txBody>
      </p:sp>
    </p:spTree>
    <p:extLst>
      <p:ext uri="{BB962C8B-B14F-4D97-AF65-F5344CB8AC3E}">
        <p14:creationId xmlns:p14="http://schemas.microsoft.com/office/powerpoint/2010/main" val="253100383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ZA" dirty="0"/>
          </a:p>
        </p:txBody>
      </p:sp>
      <p:sp>
        <p:nvSpPr>
          <p:cNvPr id="4" name="Slide Number Placeholder 3"/>
          <p:cNvSpPr>
            <a:spLocks noGrp="1"/>
          </p:cNvSpPr>
          <p:nvPr>
            <p:ph type="sldNum" sz="quarter" idx="10"/>
          </p:nvPr>
        </p:nvSpPr>
        <p:spPr/>
        <p:txBody>
          <a:bodyPr/>
          <a:lstStyle/>
          <a:p>
            <a:fld id="{267346A0-69D3-47FB-B04C-9E2FAB4FC7AC}" type="slidenum">
              <a:rPr lang="en-US" altLang="en-US" smtClean="0"/>
              <a:pPr/>
              <a:t>16</a:t>
            </a:fld>
            <a:endParaRPr lang="en-US" altLang="en-US" dirty="0"/>
          </a:p>
        </p:txBody>
      </p:sp>
    </p:spTree>
    <p:extLst>
      <p:ext uri="{BB962C8B-B14F-4D97-AF65-F5344CB8AC3E}">
        <p14:creationId xmlns:p14="http://schemas.microsoft.com/office/powerpoint/2010/main" val="119021886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ZA" dirty="0"/>
          </a:p>
        </p:txBody>
      </p:sp>
      <p:sp>
        <p:nvSpPr>
          <p:cNvPr id="4" name="Slide Number Placeholder 3"/>
          <p:cNvSpPr>
            <a:spLocks noGrp="1"/>
          </p:cNvSpPr>
          <p:nvPr>
            <p:ph type="sldNum" sz="quarter" idx="10"/>
          </p:nvPr>
        </p:nvSpPr>
        <p:spPr/>
        <p:txBody>
          <a:bodyPr/>
          <a:lstStyle/>
          <a:p>
            <a:fld id="{267346A0-69D3-47FB-B04C-9E2FAB4FC7AC}" type="slidenum">
              <a:rPr lang="en-US" altLang="en-US" smtClean="0"/>
              <a:pPr/>
              <a:t>17</a:t>
            </a:fld>
            <a:endParaRPr lang="en-US" altLang="en-US" dirty="0"/>
          </a:p>
        </p:txBody>
      </p:sp>
    </p:spTree>
    <p:extLst>
      <p:ext uri="{BB962C8B-B14F-4D97-AF65-F5344CB8AC3E}">
        <p14:creationId xmlns:p14="http://schemas.microsoft.com/office/powerpoint/2010/main" val="364906699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ZA" dirty="0"/>
          </a:p>
        </p:txBody>
      </p:sp>
      <p:sp>
        <p:nvSpPr>
          <p:cNvPr id="4" name="Slide Number Placeholder 3"/>
          <p:cNvSpPr>
            <a:spLocks noGrp="1"/>
          </p:cNvSpPr>
          <p:nvPr>
            <p:ph type="sldNum" sz="quarter" idx="10"/>
          </p:nvPr>
        </p:nvSpPr>
        <p:spPr/>
        <p:txBody>
          <a:bodyPr/>
          <a:lstStyle/>
          <a:p>
            <a:fld id="{267346A0-69D3-47FB-B04C-9E2FAB4FC7AC}" type="slidenum">
              <a:rPr lang="en-US" altLang="en-US" smtClean="0"/>
              <a:pPr/>
              <a:t>18</a:t>
            </a:fld>
            <a:endParaRPr lang="en-US" altLang="en-US" dirty="0"/>
          </a:p>
        </p:txBody>
      </p:sp>
    </p:spTree>
    <p:extLst>
      <p:ext uri="{BB962C8B-B14F-4D97-AF65-F5344CB8AC3E}">
        <p14:creationId xmlns:p14="http://schemas.microsoft.com/office/powerpoint/2010/main" val="257985028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ZA" dirty="0"/>
          </a:p>
        </p:txBody>
      </p:sp>
      <p:sp>
        <p:nvSpPr>
          <p:cNvPr id="4" name="Slide Number Placeholder 3"/>
          <p:cNvSpPr>
            <a:spLocks noGrp="1"/>
          </p:cNvSpPr>
          <p:nvPr>
            <p:ph type="sldNum" sz="quarter" idx="10"/>
          </p:nvPr>
        </p:nvSpPr>
        <p:spPr/>
        <p:txBody>
          <a:bodyPr/>
          <a:lstStyle/>
          <a:p>
            <a:fld id="{267346A0-69D3-47FB-B04C-9E2FAB4FC7AC}" type="slidenum">
              <a:rPr lang="en-US" altLang="en-US" smtClean="0"/>
              <a:pPr/>
              <a:t>19</a:t>
            </a:fld>
            <a:endParaRPr lang="en-US" altLang="en-US" dirty="0"/>
          </a:p>
        </p:txBody>
      </p:sp>
    </p:spTree>
    <p:extLst>
      <p:ext uri="{BB962C8B-B14F-4D97-AF65-F5344CB8AC3E}">
        <p14:creationId xmlns:p14="http://schemas.microsoft.com/office/powerpoint/2010/main" val="366346999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ZA" dirty="0"/>
          </a:p>
        </p:txBody>
      </p:sp>
      <p:sp>
        <p:nvSpPr>
          <p:cNvPr id="4" name="Slide Number Placeholder 3"/>
          <p:cNvSpPr>
            <a:spLocks noGrp="1"/>
          </p:cNvSpPr>
          <p:nvPr>
            <p:ph type="sldNum" sz="quarter" idx="10"/>
          </p:nvPr>
        </p:nvSpPr>
        <p:spPr/>
        <p:txBody>
          <a:bodyPr/>
          <a:lstStyle/>
          <a:p>
            <a:fld id="{267346A0-69D3-47FB-B04C-9E2FAB4FC7AC}" type="slidenum">
              <a:rPr lang="en-US" altLang="en-US" smtClean="0"/>
              <a:pPr/>
              <a:t>20</a:t>
            </a:fld>
            <a:endParaRPr lang="en-US" altLang="en-US" dirty="0"/>
          </a:p>
        </p:txBody>
      </p:sp>
    </p:spTree>
    <p:extLst>
      <p:ext uri="{BB962C8B-B14F-4D97-AF65-F5344CB8AC3E}">
        <p14:creationId xmlns:p14="http://schemas.microsoft.com/office/powerpoint/2010/main" val="267271198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DC2AB99B-CFF2-48A9-AA9A-B7ACEE00B124}" type="slidenum">
              <a:rPr lang="en-US" altLang="en-US"/>
              <a:pPr/>
              <a:t>21</a:t>
            </a:fld>
            <a:endParaRPr lang="en-US" altLang="en-US" dirty="0"/>
          </a:p>
        </p:txBody>
      </p:sp>
      <p:sp>
        <p:nvSpPr>
          <p:cNvPr id="21506" name="Rectangle 2050"/>
          <p:cNvSpPr>
            <a:spLocks noGrp="1" noRot="1" noChangeAspect="1" noChangeArrowheads="1" noTextEdit="1"/>
          </p:cNvSpPr>
          <p:nvPr>
            <p:ph type="sldImg"/>
          </p:nvPr>
        </p:nvSpPr>
        <p:spPr>
          <a:ln/>
        </p:spPr>
      </p:sp>
      <p:sp>
        <p:nvSpPr>
          <p:cNvPr id="21507" name="Rectangle 2051"/>
          <p:cNvSpPr>
            <a:spLocks noGrp="1" noChangeArrowheads="1"/>
          </p:cNvSpPr>
          <p:nvPr>
            <p:ph type="body" idx="1"/>
          </p:nvPr>
        </p:nvSpPr>
        <p:spPr/>
        <p:txBody>
          <a:bodyPr/>
          <a:lstStyle/>
          <a:p>
            <a:endParaRPr lang="en-GB" altLang="en-US" dirty="0"/>
          </a:p>
        </p:txBody>
      </p:sp>
    </p:spTree>
    <p:extLst>
      <p:ext uri="{BB962C8B-B14F-4D97-AF65-F5344CB8AC3E}">
        <p14:creationId xmlns:p14="http://schemas.microsoft.com/office/powerpoint/2010/main" val="287738201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7"/>
          <p:cNvSpPr txBox="1">
            <a:spLocks noGrp="1" noChangeArrowheads="1"/>
          </p:cNvSpPr>
          <p:nvPr/>
        </p:nvSpPr>
        <p:spPr bwMode="auto">
          <a:xfrm>
            <a:off x="3885666" y="8686509"/>
            <a:ext cx="2972334" cy="4574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sz="2400">
                <a:solidFill>
                  <a:schemeClr val="bg1"/>
                </a:solidFill>
                <a:latin typeface="Comic Sans MS" pitchFamily="66" charset="0"/>
                <a:cs typeface="Arial" charset="0"/>
              </a:defRPr>
            </a:lvl1pPr>
            <a:lvl2pPr marL="742950" indent="-285750" eaLnBrk="0" hangingPunct="0">
              <a:defRPr sz="2400">
                <a:solidFill>
                  <a:schemeClr val="bg1"/>
                </a:solidFill>
                <a:latin typeface="Comic Sans MS" pitchFamily="66" charset="0"/>
                <a:cs typeface="Arial" charset="0"/>
              </a:defRPr>
            </a:lvl2pPr>
            <a:lvl3pPr marL="1143000" indent="-228600" eaLnBrk="0" hangingPunct="0">
              <a:defRPr sz="2400">
                <a:solidFill>
                  <a:schemeClr val="bg1"/>
                </a:solidFill>
                <a:latin typeface="Comic Sans MS" pitchFamily="66" charset="0"/>
                <a:cs typeface="Arial" charset="0"/>
              </a:defRPr>
            </a:lvl3pPr>
            <a:lvl4pPr marL="1600200" indent="-228600" eaLnBrk="0" hangingPunct="0">
              <a:defRPr sz="2400">
                <a:solidFill>
                  <a:schemeClr val="bg1"/>
                </a:solidFill>
                <a:latin typeface="Comic Sans MS" pitchFamily="66" charset="0"/>
                <a:cs typeface="Arial" charset="0"/>
              </a:defRPr>
            </a:lvl4pPr>
            <a:lvl5pPr marL="2057400" indent="-228600" eaLnBrk="0" hangingPunct="0">
              <a:defRPr sz="2400">
                <a:solidFill>
                  <a:schemeClr val="bg1"/>
                </a:solidFill>
                <a:latin typeface="Comic Sans MS" pitchFamily="66" charset="0"/>
                <a:cs typeface="Arial" charset="0"/>
              </a:defRPr>
            </a:lvl5pPr>
            <a:lvl6pPr marL="2514600" indent="-228600" algn="r" defTabSz="449263" eaLnBrk="0" fontAlgn="base" hangingPunct="0">
              <a:lnSpc>
                <a:spcPct val="93000"/>
              </a:lnSpc>
              <a:spcBef>
                <a:spcPct val="0"/>
              </a:spcBef>
              <a:spcAft>
                <a:spcPct val="0"/>
              </a:spcAft>
              <a:buClr>
                <a:srgbClr val="000000"/>
              </a:buClr>
              <a:buSzPct val="100000"/>
              <a:buFont typeface="Times New Roman" pitchFamily="18" charset="0"/>
              <a:defRPr sz="2400">
                <a:solidFill>
                  <a:schemeClr val="bg1"/>
                </a:solidFill>
                <a:latin typeface="Comic Sans MS" pitchFamily="66" charset="0"/>
                <a:cs typeface="Arial" charset="0"/>
              </a:defRPr>
            </a:lvl6pPr>
            <a:lvl7pPr marL="2971800" indent="-228600" algn="r" defTabSz="449263" eaLnBrk="0" fontAlgn="base" hangingPunct="0">
              <a:lnSpc>
                <a:spcPct val="93000"/>
              </a:lnSpc>
              <a:spcBef>
                <a:spcPct val="0"/>
              </a:spcBef>
              <a:spcAft>
                <a:spcPct val="0"/>
              </a:spcAft>
              <a:buClr>
                <a:srgbClr val="000000"/>
              </a:buClr>
              <a:buSzPct val="100000"/>
              <a:buFont typeface="Times New Roman" pitchFamily="18" charset="0"/>
              <a:defRPr sz="2400">
                <a:solidFill>
                  <a:schemeClr val="bg1"/>
                </a:solidFill>
                <a:latin typeface="Comic Sans MS" pitchFamily="66" charset="0"/>
                <a:cs typeface="Arial" charset="0"/>
              </a:defRPr>
            </a:lvl7pPr>
            <a:lvl8pPr marL="3429000" indent="-228600" algn="r" defTabSz="449263" eaLnBrk="0" fontAlgn="base" hangingPunct="0">
              <a:lnSpc>
                <a:spcPct val="93000"/>
              </a:lnSpc>
              <a:spcBef>
                <a:spcPct val="0"/>
              </a:spcBef>
              <a:spcAft>
                <a:spcPct val="0"/>
              </a:spcAft>
              <a:buClr>
                <a:srgbClr val="000000"/>
              </a:buClr>
              <a:buSzPct val="100000"/>
              <a:buFont typeface="Times New Roman" pitchFamily="18" charset="0"/>
              <a:defRPr sz="2400">
                <a:solidFill>
                  <a:schemeClr val="bg1"/>
                </a:solidFill>
                <a:latin typeface="Comic Sans MS" pitchFamily="66" charset="0"/>
                <a:cs typeface="Arial" charset="0"/>
              </a:defRPr>
            </a:lvl8pPr>
            <a:lvl9pPr marL="3886200" indent="-228600" algn="r" defTabSz="449263" eaLnBrk="0" fontAlgn="base" hangingPunct="0">
              <a:lnSpc>
                <a:spcPct val="93000"/>
              </a:lnSpc>
              <a:spcBef>
                <a:spcPct val="0"/>
              </a:spcBef>
              <a:spcAft>
                <a:spcPct val="0"/>
              </a:spcAft>
              <a:buClr>
                <a:srgbClr val="000000"/>
              </a:buClr>
              <a:buSzPct val="100000"/>
              <a:buFont typeface="Times New Roman" pitchFamily="18" charset="0"/>
              <a:defRPr sz="2400">
                <a:solidFill>
                  <a:schemeClr val="bg1"/>
                </a:solidFill>
                <a:latin typeface="Comic Sans MS" pitchFamily="66" charset="0"/>
                <a:cs typeface="Arial" charset="0"/>
              </a:defRPr>
            </a:lvl9pPr>
          </a:lstStyle>
          <a:p>
            <a:pPr defTabSz="449263" rtl="0" eaLnBrk="1" hangingPunct="1">
              <a:lnSpc>
                <a:spcPct val="93000"/>
              </a:lnSpc>
              <a:buClr>
                <a:srgbClr val="000000"/>
              </a:buClr>
              <a:buSzPct val="100000"/>
              <a:buFont typeface="Times New Roman" pitchFamily="18" charset="0"/>
              <a:buNone/>
            </a:pPr>
            <a:fld id="{3B74E1C8-B133-4E54-B389-2DC88BB0365C}" type="slidenum">
              <a:rPr lang="en-GB" sz="1200" smtClean="0">
                <a:solidFill>
                  <a:srgbClr val="FFFFFF"/>
                </a:solidFill>
                <a:latin typeface="Times New Roman" pitchFamily="18" charset="0"/>
              </a:rPr>
              <a:pPr defTabSz="449263" rtl="0" eaLnBrk="1" hangingPunct="1">
                <a:lnSpc>
                  <a:spcPct val="93000"/>
                </a:lnSpc>
                <a:buClr>
                  <a:srgbClr val="000000"/>
                </a:buClr>
                <a:buSzPct val="100000"/>
                <a:buFont typeface="Times New Roman" pitchFamily="18" charset="0"/>
                <a:buNone/>
              </a:pPr>
              <a:t>2</a:t>
            </a:fld>
            <a:endParaRPr lang="en-GB" sz="1200" dirty="0" smtClean="0">
              <a:solidFill>
                <a:srgbClr val="FFFFFF"/>
              </a:solidFill>
              <a:latin typeface="Times New Roman" pitchFamily="18" charset="0"/>
            </a:endParaRPr>
          </a:p>
        </p:txBody>
      </p:sp>
      <p:sp>
        <p:nvSpPr>
          <p:cNvPr id="50179" name="Rectangle 2"/>
          <p:cNvSpPr>
            <a:spLocks noGrp="1" noRot="1" noChangeAspect="1" noChangeArrowheads="1" noTextEdit="1"/>
          </p:cNvSpPr>
          <p:nvPr>
            <p:ph type="sldImg"/>
          </p:nvPr>
        </p:nvSpPr>
        <p:spPr>
          <a:xfrm>
            <a:off x="955675" y="685800"/>
            <a:ext cx="4953000" cy="3429000"/>
          </a:xfrm>
          <a:ln/>
        </p:spPr>
      </p:sp>
      <p:sp>
        <p:nvSpPr>
          <p:cNvPr id="50180" name="Rectangle 3"/>
          <p:cNvSpPr>
            <a:spLocks noGrp="1" noChangeArrowheads="1"/>
          </p:cNvSpPr>
          <p:nvPr>
            <p:ph type="body" idx="1"/>
          </p:nvPr>
        </p:nvSpPr>
        <p:spPr>
          <a:noFill/>
        </p:spPr>
        <p:txBody>
          <a:bodyPr/>
          <a:lstStyle/>
          <a:p>
            <a:pPr algn="ctr" eaLnBrk="1" hangingPunct="1"/>
            <a:r>
              <a:rPr lang="es-ES" sz="1400" dirty="0" smtClean="0">
                <a:latin typeface="Arial" charset="0"/>
              </a:rPr>
              <a:t>AUTOMATIZACIÓN</a:t>
            </a:r>
            <a:endParaRPr lang="en-US" sz="1400" dirty="0" smtClean="0">
              <a:latin typeface="Arial" charset="0"/>
            </a:endParaRPr>
          </a:p>
        </p:txBody>
      </p:sp>
    </p:spTree>
    <p:extLst>
      <p:ext uri="{BB962C8B-B14F-4D97-AF65-F5344CB8AC3E}">
        <p14:creationId xmlns:p14="http://schemas.microsoft.com/office/powerpoint/2010/main" val="349207600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ZA" dirty="0"/>
          </a:p>
        </p:txBody>
      </p:sp>
      <p:sp>
        <p:nvSpPr>
          <p:cNvPr id="4" name="Slide Number Placeholder 3"/>
          <p:cNvSpPr>
            <a:spLocks noGrp="1"/>
          </p:cNvSpPr>
          <p:nvPr>
            <p:ph type="sldNum" sz="quarter" idx="10"/>
          </p:nvPr>
        </p:nvSpPr>
        <p:spPr/>
        <p:txBody>
          <a:bodyPr/>
          <a:lstStyle/>
          <a:p>
            <a:fld id="{267346A0-69D3-47FB-B04C-9E2FAB4FC7AC}" type="slidenum">
              <a:rPr lang="en-US" altLang="en-US" smtClean="0"/>
              <a:pPr/>
              <a:t>22</a:t>
            </a:fld>
            <a:endParaRPr lang="en-US" altLang="en-US" dirty="0"/>
          </a:p>
        </p:txBody>
      </p:sp>
    </p:spTree>
    <p:extLst>
      <p:ext uri="{BB962C8B-B14F-4D97-AF65-F5344CB8AC3E}">
        <p14:creationId xmlns:p14="http://schemas.microsoft.com/office/powerpoint/2010/main" val="414313376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ZA" dirty="0"/>
          </a:p>
        </p:txBody>
      </p:sp>
      <p:sp>
        <p:nvSpPr>
          <p:cNvPr id="4" name="Slide Number Placeholder 3"/>
          <p:cNvSpPr>
            <a:spLocks noGrp="1"/>
          </p:cNvSpPr>
          <p:nvPr>
            <p:ph type="sldNum" sz="quarter" idx="10"/>
          </p:nvPr>
        </p:nvSpPr>
        <p:spPr/>
        <p:txBody>
          <a:bodyPr/>
          <a:lstStyle/>
          <a:p>
            <a:fld id="{267346A0-69D3-47FB-B04C-9E2FAB4FC7AC}" type="slidenum">
              <a:rPr lang="en-US" altLang="en-US" smtClean="0"/>
              <a:pPr/>
              <a:t>23</a:t>
            </a:fld>
            <a:endParaRPr lang="en-US" altLang="en-US" dirty="0"/>
          </a:p>
        </p:txBody>
      </p:sp>
    </p:spTree>
    <p:extLst>
      <p:ext uri="{BB962C8B-B14F-4D97-AF65-F5344CB8AC3E}">
        <p14:creationId xmlns:p14="http://schemas.microsoft.com/office/powerpoint/2010/main" val="111242070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ZA" dirty="0"/>
          </a:p>
        </p:txBody>
      </p:sp>
      <p:sp>
        <p:nvSpPr>
          <p:cNvPr id="4" name="Slide Number Placeholder 3"/>
          <p:cNvSpPr>
            <a:spLocks noGrp="1"/>
          </p:cNvSpPr>
          <p:nvPr>
            <p:ph type="sldNum" sz="quarter" idx="10"/>
          </p:nvPr>
        </p:nvSpPr>
        <p:spPr/>
        <p:txBody>
          <a:bodyPr/>
          <a:lstStyle/>
          <a:p>
            <a:fld id="{267346A0-69D3-47FB-B04C-9E2FAB4FC7AC}" type="slidenum">
              <a:rPr lang="en-US" altLang="en-US" smtClean="0"/>
              <a:pPr/>
              <a:t>24</a:t>
            </a:fld>
            <a:endParaRPr lang="en-US" altLang="en-US" dirty="0"/>
          </a:p>
        </p:txBody>
      </p:sp>
    </p:spTree>
    <p:extLst>
      <p:ext uri="{BB962C8B-B14F-4D97-AF65-F5344CB8AC3E}">
        <p14:creationId xmlns:p14="http://schemas.microsoft.com/office/powerpoint/2010/main" val="46849230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ZA" dirty="0"/>
          </a:p>
        </p:txBody>
      </p:sp>
      <p:sp>
        <p:nvSpPr>
          <p:cNvPr id="4" name="Slide Number Placeholder 3"/>
          <p:cNvSpPr>
            <a:spLocks noGrp="1"/>
          </p:cNvSpPr>
          <p:nvPr>
            <p:ph type="sldNum" sz="quarter" idx="10"/>
          </p:nvPr>
        </p:nvSpPr>
        <p:spPr/>
        <p:txBody>
          <a:bodyPr/>
          <a:lstStyle/>
          <a:p>
            <a:fld id="{267346A0-69D3-47FB-B04C-9E2FAB4FC7AC}" type="slidenum">
              <a:rPr lang="en-US" altLang="en-US" smtClean="0"/>
              <a:pPr/>
              <a:t>25</a:t>
            </a:fld>
            <a:endParaRPr lang="en-US" altLang="en-US" dirty="0"/>
          </a:p>
        </p:txBody>
      </p:sp>
    </p:spTree>
    <p:extLst>
      <p:ext uri="{BB962C8B-B14F-4D97-AF65-F5344CB8AC3E}">
        <p14:creationId xmlns:p14="http://schemas.microsoft.com/office/powerpoint/2010/main" val="293321579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ZA" dirty="0"/>
          </a:p>
        </p:txBody>
      </p:sp>
      <p:sp>
        <p:nvSpPr>
          <p:cNvPr id="4" name="Slide Number Placeholder 3"/>
          <p:cNvSpPr>
            <a:spLocks noGrp="1"/>
          </p:cNvSpPr>
          <p:nvPr>
            <p:ph type="sldNum" sz="quarter" idx="10"/>
          </p:nvPr>
        </p:nvSpPr>
        <p:spPr/>
        <p:txBody>
          <a:bodyPr/>
          <a:lstStyle/>
          <a:p>
            <a:fld id="{267346A0-69D3-47FB-B04C-9E2FAB4FC7AC}" type="slidenum">
              <a:rPr lang="en-US" altLang="en-US" smtClean="0"/>
              <a:pPr/>
              <a:t>26</a:t>
            </a:fld>
            <a:endParaRPr lang="en-US" altLang="en-US" dirty="0"/>
          </a:p>
        </p:txBody>
      </p:sp>
    </p:spTree>
    <p:extLst>
      <p:ext uri="{BB962C8B-B14F-4D97-AF65-F5344CB8AC3E}">
        <p14:creationId xmlns:p14="http://schemas.microsoft.com/office/powerpoint/2010/main" val="52216562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ZA" dirty="0"/>
          </a:p>
        </p:txBody>
      </p:sp>
      <p:sp>
        <p:nvSpPr>
          <p:cNvPr id="4" name="Slide Number Placeholder 3"/>
          <p:cNvSpPr>
            <a:spLocks noGrp="1"/>
          </p:cNvSpPr>
          <p:nvPr>
            <p:ph type="sldNum" sz="quarter" idx="10"/>
          </p:nvPr>
        </p:nvSpPr>
        <p:spPr/>
        <p:txBody>
          <a:bodyPr/>
          <a:lstStyle/>
          <a:p>
            <a:fld id="{267346A0-69D3-47FB-B04C-9E2FAB4FC7AC}" type="slidenum">
              <a:rPr lang="en-US" altLang="en-US" smtClean="0"/>
              <a:pPr/>
              <a:t>27</a:t>
            </a:fld>
            <a:endParaRPr lang="en-US" altLang="en-US" dirty="0"/>
          </a:p>
        </p:txBody>
      </p:sp>
    </p:spTree>
    <p:extLst>
      <p:ext uri="{BB962C8B-B14F-4D97-AF65-F5344CB8AC3E}">
        <p14:creationId xmlns:p14="http://schemas.microsoft.com/office/powerpoint/2010/main" val="42708089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ZA" dirty="0"/>
          </a:p>
        </p:txBody>
      </p:sp>
      <p:sp>
        <p:nvSpPr>
          <p:cNvPr id="4" name="Slide Number Placeholder 3"/>
          <p:cNvSpPr>
            <a:spLocks noGrp="1"/>
          </p:cNvSpPr>
          <p:nvPr>
            <p:ph type="sldNum" sz="quarter" idx="10"/>
          </p:nvPr>
        </p:nvSpPr>
        <p:spPr/>
        <p:txBody>
          <a:bodyPr/>
          <a:lstStyle/>
          <a:p>
            <a:fld id="{267346A0-69D3-47FB-B04C-9E2FAB4FC7AC}" type="slidenum">
              <a:rPr lang="en-US" altLang="en-US" smtClean="0"/>
              <a:pPr/>
              <a:t>28</a:t>
            </a:fld>
            <a:endParaRPr lang="en-US" altLang="en-US" dirty="0"/>
          </a:p>
        </p:txBody>
      </p:sp>
    </p:spTree>
    <p:extLst>
      <p:ext uri="{BB962C8B-B14F-4D97-AF65-F5344CB8AC3E}">
        <p14:creationId xmlns:p14="http://schemas.microsoft.com/office/powerpoint/2010/main" val="79967049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ZA" dirty="0"/>
          </a:p>
        </p:txBody>
      </p:sp>
      <p:sp>
        <p:nvSpPr>
          <p:cNvPr id="4" name="Slide Number Placeholder 3"/>
          <p:cNvSpPr>
            <a:spLocks noGrp="1"/>
          </p:cNvSpPr>
          <p:nvPr>
            <p:ph type="sldNum" sz="quarter" idx="10"/>
          </p:nvPr>
        </p:nvSpPr>
        <p:spPr/>
        <p:txBody>
          <a:bodyPr/>
          <a:lstStyle/>
          <a:p>
            <a:fld id="{267346A0-69D3-47FB-B04C-9E2FAB4FC7AC}" type="slidenum">
              <a:rPr lang="en-US" altLang="en-US" smtClean="0"/>
              <a:pPr/>
              <a:t>29</a:t>
            </a:fld>
            <a:endParaRPr lang="en-US" altLang="en-US" dirty="0"/>
          </a:p>
        </p:txBody>
      </p:sp>
    </p:spTree>
    <p:extLst>
      <p:ext uri="{BB962C8B-B14F-4D97-AF65-F5344CB8AC3E}">
        <p14:creationId xmlns:p14="http://schemas.microsoft.com/office/powerpoint/2010/main" val="424788659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ZA" dirty="0"/>
          </a:p>
        </p:txBody>
      </p:sp>
      <p:sp>
        <p:nvSpPr>
          <p:cNvPr id="4" name="Slide Number Placeholder 3"/>
          <p:cNvSpPr>
            <a:spLocks noGrp="1"/>
          </p:cNvSpPr>
          <p:nvPr>
            <p:ph type="sldNum" sz="quarter" idx="10"/>
          </p:nvPr>
        </p:nvSpPr>
        <p:spPr/>
        <p:txBody>
          <a:bodyPr/>
          <a:lstStyle/>
          <a:p>
            <a:fld id="{267346A0-69D3-47FB-B04C-9E2FAB4FC7AC}" type="slidenum">
              <a:rPr lang="en-US" altLang="en-US" smtClean="0"/>
              <a:pPr/>
              <a:t>30</a:t>
            </a:fld>
            <a:endParaRPr lang="en-US" altLang="en-US" dirty="0"/>
          </a:p>
        </p:txBody>
      </p:sp>
    </p:spTree>
    <p:extLst>
      <p:ext uri="{BB962C8B-B14F-4D97-AF65-F5344CB8AC3E}">
        <p14:creationId xmlns:p14="http://schemas.microsoft.com/office/powerpoint/2010/main" val="95661424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ZA" dirty="0"/>
          </a:p>
        </p:txBody>
      </p:sp>
      <p:sp>
        <p:nvSpPr>
          <p:cNvPr id="4" name="Slide Number Placeholder 3"/>
          <p:cNvSpPr>
            <a:spLocks noGrp="1"/>
          </p:cNvSpPr>
          <p:nvPr>
            <p:ph type="sldNum" sz="quarter" idx="10"/>
          </p:nvPr>
        </p:nvSpPr>
        <p:spPr/>
        <p:txBody>
          <a:bodyPr/>
          <a:lstStyle/>
          <a:p>
            <a:fld id="{267346A0-69D3-47FB-B04C-9E2FAB4FC7AC}" type="slidenum">
              <a:rPr lang="en-US" altLang="en-US" smtClean="0"/>
              <a:pPr/>
              <a:t>31</a:t>
            </a:fld>
            <a:endParaRPr lang="en-US" altLang="en-US" dirty="0"/>
          </a:p>
        </p:txBody>
      </p:sp>
    </p:spTree>
    <p:extLst>
      <p:ext uri="{BB962C8B-B14F-4D97-AF65-F5344CB8AC3E}">
        <p14:creationId xmlns:p14="http://schemas.microsoft.com/office/powerpoint/2010/main" val="30845332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1 Marcador de imagen de diapositiva"/>
          <p:cNvSpPr>
            <a:spLocks noGrp="1" noRot="1" noChangeAspect="1" noTextEdit="1"/>
          </p:cNvSpPr>
          <p:nvPr>
            <p:ph type="sldImg"/>
          </p:nvPr>
        </p:nvSpPr>
        <p:spPr>
          <a:xfrm>
            <a:off x="954088" y="685800"/>
            <a:ext cx="4954587" cy="3430588"/>
          </a:xfrm>
          <a:ln/>
        </p:spPr>
      </p:sp>
      <p:sp>
        <p:nvSpPr>
          <p:cNvPr id="51203" name="2 Marcador de notas"/>
          <p:cNvSpPr>
            <a:spLocks noGrp="1"/>
          </p:cNvSpPr>
          <p:nvPr>
            <p:ph type="body" idx="1"/>
          </p:nvPr>
        </p:nvSpPr>
        <p:spPr>
          <a:xfrm>
            <a:off x="685800" y="4343985"/>
            <a:ext cx="5486400" cy="4114508"/>
          </a:xfrm>
          <a:noFill/>
        </p:spPr>
        <p:txBody>
          <a:bodyPr/>
          <a:lstStyle/>
          <a:p>
            <a:endParaRPr lang="en-US" dirty="0" smtClean="0"/>
          </a:p>
        </p:txBody>
      </p:sp>
      <p:sp>
        <p:nvSpPr>
          <p:cNvPr id="51204" name="3 Marcador de pie de página"/>
          <p:cNvSpPr txBox="1">
            <a:spLocks noGrp="1"/>
          </p:cNvSpPr>
          <p:nvPr/>
        </p:nvSpPr>
        <p:spPr bwMode="auto">
          <a:xfrm>
            <a:off x="0" y="8685046"/>
            <a:ext cx="2972335" cy="4574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sz="2400">
                <a:solidFill>
                  <a:schemeClr val="bg1"/>
                </a:solidFill>
                <a:latin typeface="Comic Sans MS" pitchFamily="66" charset="0"/>
                <a:cs typeface="Arial" charset="0"/>
              </a:defRPr>
            </a:lvl1pPr>
            <a:lvl2pPr marL="742950" indent="-285750" eaLnBrk="0" hangingPunct="0">
              <a:defRPr sz="2400">
                <a:solidFill>
                  <a:schemeClr val="bg1"/>
                </a:solidFill>
                <a:latin typeface="Comic Sans MS" pitchFamily="66" charset="0"/>
                <a:cs typeface="Arial" charset="0"/>
              </a:defRPr>
            </a:lvl2pPr>
            <a:lvl3pPr marL="1143000" indent="-228600" eaLnBrk="0" hangingPunct="0">
              <a:defRPr sz="2400">
                <a:solidFill>
                  <a:schemeClr val="bg1"/>
                </a:solidFill>
                <a:latin typeface="Comic Sans MS" pitchFamily="66" charset="0"/>
                <a:cs typeface="Arial" charset="0"/>
              </a:defRPr>
            </a:lvl3pPr>
            <a:lvl4pPr marL="1600200" indent="-228600" eaLnBrk="0" hangingPunct="0">
              <a:defRPr sz="2400">
                <a:solidFill>
                  <a:schemeClr val="bg1"/>
                </a:solidFill>
                <a:latin typeface="Comic Sans MS" pitchFamily="66" charset="0"/>
                <a:cs typeface="Arial" charset="0"/>
              </a:defRPr>
            </a:lvl4pPr>
            <a:lvl5pPr marL="2057400" indent="-228600" eaLnBrk="0" hangingPunct="0">
              <a:defRPr sz="2400">
                <a:solidFill>
                  <a:schemeClr val="bg1"/>
                </a:solidFill>
                <a:latin typeface="Comic Sans MS" pitchFamily="66" charset="0"/>
                <a:cs typeface="Arial" charset="0"/>
              </a:defRPr>
            </a:lvl5pPr>
            <a:lvl6pPr marL="2514600" indent="-228600" algn="r" defTabSz="449263" eaLnBrk="0" fontAlgn="base" hangingPunct="0">
              <a:lnSpc>
                <a:spcPct val="93000"/>
              </a:lnSpc>
              <a:spcBef>
                <a:spcPct val="0"/>
              </a:spcBef>
              <a:spcAft>
                <a:spcPct val="0"/>
              </a:spcAft>
              <a:buClr>
                <a:srgbClr val="000000"/>
              </a:buClr>
              <a:buSzPct val="100000"/>
              <a:buFont typeface="Times New Roman" pitchFamily="18" charset="0"/>
              <a:defRPr sz="2400">
                <a:solidFill>
                  <a:schemeClr val="bg1"/>
                </a:solidFill>
                <a:latin typeface="Comic Sans MS" pitchFamily="66" charset="0"/>
                <a:cs typeface="Arial" charset="0"/>
              </a:defRPr>
            </a:lvl6pPr>
            <a:lvl7pPr marL="2971800" indent="-228600" algn="r" defTabSz="449263" eaLnBrk="0" fontAlgn="base" hangingPunct="0">
              <a:lnSpc>
                <a:spcPct val="93000"/>
              </a:lnSpc>
              <a:spcBef>
                <a:spcPct val="0"/>
              </a:spcBef>
              <a:spcAft>
                <a:spcPct val="0"/>
              </a:spcAft>
              <a:buClr>
                <a:srgbClr val="000000"/>
              </a:buClr>
              <a:buSzPct val="100000"/>
              <a:buFont typeface="Times New Roman" pitchFamily="18" charset="0"/>
              <a:defRPr sz="2400">
                <a:solidFill>
                  <a:schemeClr val="bg1"/>
                </a:solidFill>
                <a:latin typeface="Comic Sans MS" pitchFamily="66" charset="0"/>
                <a:cs typeface="Arial" charset="0"/>
              </a:defRPr>
            </a:lvl7pPr>
            <a:lvl8pPr marL="3429000" indent="-228600" algn="r" defTabSz="449263" eaLnBrk="0" fontAlgn="base" hangingPunct="0">
              <a:lnSpc>
                <a:spcPct val="93000"/>
              </a:lnSpc>
              <a:spcBef>
                <a:spcPct val="0"/>
              </a:spcBef>
              <a:spcAft>
                <a:spcPct val="0"/>
              </a:spcAft>
              <a:buClr>
                <a:srgbClr val="000000"/>
              </a:buClr>
              <a:buSzPct val="100000"/>
              <a:buFont typeface="Times New Roman" pitchFamily="18" charset="0"/>
              <a:defRPr sz="2400">
                <a:solidFill>
                  <a:schemeClr val="bg1"/>
                </a:solidFill>
                <a:latin typeface="Comic Sans MS" pitchFamily="66" charset="0"/>
                <a:cs typeface="Arial" charset="0"/>
              </a:defRPr>
            </a:lvl8pPr>
            <a:lvl9pPr marL="3886200" indent="-228600" algn="r" defTabSz="449263" eaLnBrk="0" fontAlgn="base" hangingPunct="0">
              <a:lnSpc>
                <a:spcPct val="93000"/>
              </a:lnSpc>
              <a:spcBef>
                <a:spcPct val="0"/>
              </a:spcBef>
              <a:spcAft>
                <a:spcPct val="0"/>
              </a:spcAft>
              <a:buClr>
                <a:srgbClr val="000000"/>
              </a:buClr>
              <a:buSzPct val="100000"/>
              <a:buFont typeface="Times New Roman" pitchFamily="18" charset="0"/>
              <a:defRPr sz="2400">
                <a:solidFill>
                  <a:schemeClr val="bg1"/>
                </a:solidFill>
                <a:latin typeface="Comic Sans MS" pitchFamily="66" charset="0"/>
                <a:cs typeface="Arial" charset="0"/>
              </a:defRPr>
            </a:lvl9pPr>
          </a:lstStyle>
          <a:p>
            <a:pPr defTabSz="449263" rtl="0" eaLnBrk="1" hangingPunct="1">
              <a:lnSpc>
                <a:spcPct val="93000"/>
              </a:lnSpc>
              <a:buClr>
                <a:srgbClr val="000000"/>
              </a:buClr>
              <a:buSzPct val="100000"/>
              <a:buFont typeface="Times New Roman" pitchFamily="18" charset="0"/>
              <a:buNone/>
            </a:pPr>
            <a:endParaRPr lang="en-US" sz="1200" dirty="0" smtClean="0">
              <a:solidFill>
                <a:srgbClr val="FFFFFF"/>
              </a:solidFill>
            </a:endParaRPr>
          </a:p>
        </p:txBody>
      </p:sp>
    </p:spTree>
    <p:extLst>
      <p:ext uri="{BB962C8B-B14F-4D97-AF65-F5344CB8AC3E}">
        <p14:creationId xmlns:p14="http://schemas.microsoft.com/office/powerpoint/2010/main" val="22666230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ZA" dirty="0"/>
          </a:p>
        </p:txBody>
      </p:sp>
      <p:sp>
        <p:nvSpPr>
          <p:cNvPr id="4" name="Slide Number Placeholder 3"/>
          <p:cNvSpPr>
            <a:spLocks noGrp="1"/>
          </p:cNvSpPr>
          <p:nvPr>
            <p:ph type="sldNum" sz="quarter" idx="10"/>
          </p:nvPr>
        </p:nvSpPr>
        <p:spPr/>
        <p:txBody>
          <a:bodyPr/>
          <a:lstStyle/>
          <a:p>
            <a:fld id="{267346A0-69D3-47FB-B04C-9E2FAB4FC7AC}" type="slidenum">
              <a:rPr lang="en-US" altLang="en-US" smtClean="0"/>
              <a:pPr/>
              <a:t>32</a:t>
            </a:fld>
            <a:endParaRPr lang="en-US" altLang="en-US" dirty="0"/>
          </a:p>
        </p:txBody>
      </p:sp>
    </p:spTree>
    <p:extLst>
      <p:ext uri="{BB962C8B-B14F-4D97-AF65-F5344CB8AC3E}">
        <p14:creationId xmlns:p14="http://schemas.microsoft.com/office/powerpoint/2010/main" val="133512957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765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smtClean="0"/>
          </a:p>
        </p:txBody>
      </p:sp>
      <p:sp>
        <p:nvSpPr>
          <p:cNvPr id="2765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400">
                <a:solidFill>
                  <a:schemeClr val="tx1"/>
                </a:solidFill>
                <a:latin typeface="Calibri" panose="020F0502020204030204" pitchFamily="34" charset="0"/>
                <a:ea typeface="MS PGothic" panose="020B0600070205080204" pitchFamily="34" charset="-128"/>
                <a:cs typeface="Arial" panose="020B0604020202020204" pitchFamily="34" charset="0"/>
              </a:defRPr>
            </a:lvl1pPr>
            <a:lvl2pPr marL="742950" indent="-285750">
              <a:spcBef>
                <a:spcPct val="30000"/>
              </a:spcBef>
              <a:defRPr sz="1400">
                <a:solidFill>
                  <a:schemeClr val="tx1"/>
                </a:solidFill>
                <a:latin typeface="Calibri" panose="020F0502020204030204" pitchFamily="34" charset="0"/>
                <a:ea typeface="MS PGothic" panose="020B0600070205080204" pitchFamily="34" charset="-128"/>
                <a:cs typeface="Arial" panose="020B0604020202020204" pitchFamily="34" charset="0"/>
              </a:defRPr>
            </a:lvl2pPr>
            <a:lvl3pPr marL="1143000" indent="-228600">
              <a:spcBef>
                <a:spcPct val="30000"/>
              </a:spcBef>
              <a:defRPr sz="1400">
                <a:solidFill>
                  <a:schemeClr val="tx1"/>
                </a:solidFill>
                <a:latin typeface="Calibri" panose="020F0502020204030204" pitchFamily="34" charset="0"/>
                <a:ea typeface="MS PGothic" panose="020B0600070205080204" pitchFamily="34" charset="-128"/>
                <a:cs typeface="Arial" panose="020B0604020202020204" pitchFamily="34" charset="0"/>
              </a:defRPr>
            </a:lvl3pPr>
            <a:lvl4pPr marL="1600200" indent="-228600">
              <a:spcBef>
                <a:spcPct val="30000"/>
              </a:spcBef>
              <a:defRPr sz="1400">
                <a:solidFill>
                  <a:schemeClr val="tx1"/>
                </a:solidFill>
                <a:latin typeface="Calibri" panose="020F0502020204030204" pitchFamily="34" charset="0"/>
                <a:ea typeface="MS PGothic" panose="020B0600070205080204" pitchFamily="34" charset="-128"/>
                <a:cs typeface="Arial" panose="020B0604020202020204" pitchFamily="34" charset="0"/>
              </a:defRPr>
            </a:lvl4pPr>
            <a:lvl5pPr marL="2057400" indent="-228600">
              <a:spcBef>
                <a:spcPct val="30000"/>
              </a:spcBef>
              <a:defRPr sz="1400">
                <a:solidFill>
                  <a:schemeClr val="tx1"/>
                </a:solidFill>
                <a:latin typeface="Calibri" panose="020F0502020204030204" pitchFamily="34" charset="0"/>
                <a:ea typeface="MS PGothic" panose="020B0600070205080204" pitchFamily="34" charset="-128"/>
                <a:cs typeface="Arial" panose="020B0604020202020204" pitchFamily="34" charset="0"/>
              </a:defRPr>
            </a:lvl5pPr>
            <a:lvl6pPr marL="2514600" indent="-228600" defTabSz="520700" eaLnBrk="0" fontAlgn="base" hangingPunct="0">
              <a:spcBef>
                <a:spcPct val="30000"/>
              </a:spcBef>
              <a:spcAft>
                <a:spcPct val="0"/>
              </a:spcAft>
              <a:defRPr sz="1400">
                <a:solidFill>
                  <a:schemeClr val="tx1"/>
                </a:solidFill>
                <a:latin typeface="Calibri" panose="020F0502020204030204" pitchFamily="34" charset="0"/>
                <a:ea typeface="MS PGothic" panose="020B0600070205080204" pitchFamily="34" charset="-128"/>
                <a:cs typeface="Arial" panose="020B0604020202020204" pitchFamily="34" charset="0"/>
              </a:defRPr>
            </a:lvl6pPr>
            <a:lvl7pPr marL="2971800" indent="-228600" defTabSz="520700" eaLnBrk="0" fontAlgn="base" hangingPunct="0">
              <a:spcBef>
                <a:spcPct val="30000"/>
              </a:spcBef>
              <a:spcAft>
                <a:spcPct val="0"/>
              </a:spcAft>
              <a:defRPr sz="1400">
                <a:solidFill>
                  <a:schemeClr val="tx1"/>
                </a:solidFill>
                <a:latin typeface="Calibri" panose="020F0502020204030204" pitchFamily="34" charset="0"/>
                <a:ea typeface="MS PGothic" panose="020B0600070205080204" pitchFamily="34" charset="-128"/>
                <a:cs typeface="Arial" panose="020B0604020202020204" pitchFamily="34" charset="0"/>
              </a:defRPr>
            </a:lvl7pPr>
            <a:lvl8pPr marL="3429000" indent="-228600" defTabSz="520700" eaLnBrk="0" fontAlgn="base" hangingPunct="0">
              <a:spcBef>
                <a:spcPct val="30000"/>
              </a:spcBef>
              <a:spcAft>
                <a:spcPct val="0"/>
              </a:spcAft>
              <a:defRPr sz="1400">
                <a:solidFill>
                  <a:schemeClr val="tx1"/>
                </a:solidFill>
                <a:latin typeface="Calibri" panose="020F0502020204030204" pitchFamily="34" charset="0"/>
                <a:ea typeface="MS PGothic" panose="020B0600070205080204" pitchFamily="34" charset="-128"/>
                <a:cs typeface="Arial" panose="020B0604020202020204" pitchFamily="34" charset="0"/>
              </a:defRPr>
            </a:lvl8pPr>
            <a:lvl9pPr marL="3886200" indent="-228600" defTabSz="520700" eaLnBrk="0" fontAlgn="base" hangingPunct="0">
              <a:spcBef>
                <a:spcPct val="30000"/>
              </a:spcBef>
              <a:spcAft>
                <a:spcPct val="0"/>
              </a:spcAft>
              <a:defRPr sz="1400">
                <a:solidFill>
                  <a:schemeClr val="tx1"/>
                </a:solidFill>
                <a:latin typeface="Calibri" panose="020F0502020204030204" pitchFamily="34" charset="0"/>
                <a:ea typeface="MS PGothic" panose="020B0600070205080204" pitchFamily="34" charset="-128"/>
                <a:cs typeface="Arial" panose="020B0604020202020204" pitchFamily="34" charset="0"/>
              </a:defRPr>
            </a:lvl9pPr>
          </a:lstStyle>
          <a:p>
            <a:pPr>
              <a:spcBef>
                <a:spcPct val="0"/>
              </a:spcBef>
            </a:pPr>
            <a:fld id="{05A7EDA7-6D25-4CA2-9A52-C8F33638F918}" type="slidenum">
              <a:rPr lang="en-US" altLang="en-US" sz="1200" smtClean="0">
                <a:solidFill>
                  <a:srgbClr val="000000"/>
                </a:solidFill>
              </a:rPr>
              <a:pPr>
                <a:spcBef>
                  <a:spcPct val="0"/>
                </a:spcBef>
              </a:pPr>
              <a:t>33</a:t>
            </a:fld>
            <a:endParaRPr lang="en-US" altLang="en-US" sz="1200" smtClean="0">
              <a:solidFill>
                <a:srgbClr val="000000"/>
              </a:solidFill>
            </a:endParaRPr>
          </a:p>
        </p:txBody>
      </p:sp>
    </p:spTree>
    <p:extLst>
      <p:ext uri="{BB962C8B-B14F-4D97-AF65-F5344CB8AC3E}">
        <p14:creationId xmlns:p14="http://schemas.microsoft.com/office/powerpoint/2010/main" val="71271823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969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smtClean="0"/>
          </a:p>
        </p:txBody>
      </p:sp>
      <p:sp>
        <p:nvSpPr>
          <p:cNvPr id="2970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400">
                <a:solidFill>
                  <a:schemeClr val="tx1"/>
                </a:solidFill>
                <a:latin typeface="Calibri" panose="020F0502020204030204" pitchFamily="34" charset="0"/>
                <a:ea typeface="MS PGothic" panose="020B0600070205080204" pitchFamily="34" charset="-128"/>
                <a:cs typeface="Arial" panose="020B0604020202020204" pitchFamily="34" charset="0"/>
              </a:defRPr>
            </a:lvl1pPr>
            <a:lvl2pPr marL="742950" indent="-285750">
              <a:spcBef>
                <a:spcPct val="30000"/>
              </a:spcBef>
              <a:defRPr sz="1400">
                <a:solidFill>
                  <a:schemeClr val="tx1"/>
                </a:solidFill>
                <a:latin typeface="Calibri" panose="020F0502020204030204" pitchFamily="34" charset="0"/>
                <a:ea typeface="MS PGothic" panose="020B0600070205080204" pitchFamily="34" charset="-128"/>
                <a:cs typeface="Arial" panose="020B0604020202020204" pitchFamily="34" charset="0"/>
              </a:defRPr>
            </a:lvl2pPr>
            <a:lvl3pPr marL="1143000" indent="-228600">
              <a:spcBef>
                <a:spcPct val="30000"/>
              </a:spcBef>
              <a:defRPr sz="1400">
                <a:solidFill>
                  <a:schemeClr val="tx1"/>
                </a:solidFill>
                <a:latin typeface="Calibri" panose="020F0502020204030204" pitchFamily="34" charset="0"/>
                <a:ea typeface="MS PGothic" panose="020B0600070205080204" pitchFamily="34" charset="-128"/>
                <a:cs typeface="Arial" panose="020B0604020202020204" pitchFamily="34" charset="0"/>
              </a:defRPr>
            </a:lvl3pPr>
            <a:lvl4pPr marL="1600200" indent="-228600">
              <a:spcBef>
                <a:spcPct val="30000"/>
              </a:spcBef>
              <a:defRPr sz="1400">
                <a:solidFill>
                  <a:schemeClr val="tx1"/>
                </a:solidFill>
                <a:latin typeface="Calibri" panose="020F0502020204030204" pitchFamily="34" charset="0"/>
                <a:ea typeface="MS PGothic" panose="020B0600070205080204" pitchFamily="34" charset="-128"/>
                <a:cs typeface="Arial" panose="020B0604020202020204" pitchFamily="34" charset="0"/>
              </a:defRPr>
            </a:lvl4pPr>
            <a:lvl5pPr marL="2057400" indent="-228600">
              <a:spcBef>
                <a:spcPct val="30000"/>
              </a:spcBef>
              <a:defRPr sz="1400">
                <a:solidFill>
                  <a:schemeClr val="tx1"/>
                </a:solidFill>
                <a:latin typeface="Calibri" panose="020F0502020204030204" pitchFamily="34" charset="0"/>
                <a:ea typeface="MS PGothic" panose="020B0600070205080204" pitchFamily="34" charset="-128"/>
                <a:cs typeface="Arial" panose="020B0604020202020204" pitchFamily="34" charset="0"/>
              </a:defRPr>
            </a:lvl5pPr>
            <a:lvl6pPr marL="2514600" indent="-228600" defTabSz="520700" eaLnBrk="0" fontAlgn="base" hangingPunct="0">
              <a:spcBef>
                <a:spcPct val="30000"/>
              </a:spcBef>
              <a:spcAft>
                <a:spcPct val="0"/>
              </a:spcAft>
              <a:defRPr sz="1400">
                <a:solidFill>
                  <a:schemeClr val="tx1"/>
                </a:solidFill>
                <a:latin typeface="Calibri" panose="020F0502020204030204" pitchFamily="34" charset="0"/>
                <a:ea typeface="MS PGothic" panose="020B0600070205080204" pitchFamily="34" charset="-128"/>
                <a:cs typeface="Arial" panose="020B0604020202020204" pitchFamily="34" charset="0"/>
              </a:defRPr>
            </a:lvl6pPr>
            <a:lvl7pPr marL="2971800" indent="-228600" defTabSz="520700" eaLnBrk="0" fontAlgn="base" hangingPunct="0">
              <a:spcBef>
                <a:spcPct val="30000"/>
              </a:spcBef>
              <a:spcAft>
                <a:spcPct val="0"/>
              </a:spcAft>
              <a:defRPr sz="1400">
                <a:solidFill>
                  <a:schemeClr val="tx1"/>
                </a:solidFill>
                <a:latin typeface="Calibri" panose="020F0502020204030204" pitchFamily="34" charset="0"/>
                <a:ea typeface="MS PGothic" panose="020B0600070205080204" pitchFamily="34" charset="-128"/>
                <a:cs typeface="Arial" panose="020B0604020202020204" pitchFamily="34" charset="0"/>
              </a:defRPr>
            </a:lvl7pPr>
            <a:lvl8pPr marL="3429000" indent="-228600" defTabSz="520700" eaLnBrk="0" fontAlgn="base" hangingPunct="0">
              <a:spcBef>
                <a:spcPct val="30000"/>
              </a:spcBef>
              <a:spcAft>
                <a:spcPct val="0"/>
              </a:spcAft>
              <a:defRPr sz="1400">
                <a:solidFill>
                  <a:schemeClr val="tx1"/>
                </a:solidFill>
                <a:latin typeface="Calibri" panose="020F0502020204030204" pitchFamily="34" charset="0"/>
                <a:ea typeface="MS PGothic" panose="020B0600070205080204" pitchFamily="34" charset="-128"/>
                <a:cs typeface="Arial" panose="020B0604020202020204" pitchFamily="34" charset="0"/>
              </a:defRPr>
            </a:lvl8pPr>
            <a:lvl9pPr marL="3886200" indent="-228600" defTabSz="520700" eaLnBrk="0" fontAlgn="base" hangingPunct="0">
              <a:spcBef>
                <a:spcPct val="30000"/>
              </a:spcBef>
              <a:spcAft>
                <a:spcPct val="0"/>
              </a:spcAft>
              <a:defRPr sz="1400">
                <a:solidFill>
                  <a:schemeClr val="tx1"/>
                </a:solidFill>
                <a:latin typeface="Calibri" panose="020F0502020204030204" pitchFamily="34" charset="0"/>
                <a:ea typeface="MS PGothic" panose="020B0600070205080204" pitchFamily="34" charset="-128"/>
                <a:cs typeface="Arial" panose="020B0604020202020204" pitchFamily="34" charset="0"/>
              </a:defRPr>
            </a:lvl9pPr>
          </a:lstStyle>
          <a:p>
            <a:pPr>
              <a:spcBef>
                <a:spcPct val="0"/>
              </a:spcBef>
            </a:pPr>
            <a:fld id="{F9D47A33-57D3-4598-A171-FAA30BEFF7E9}" type="slidenum">
              <a:rPr lang="en-US" altLang="en-US" sz="1200" smtClean="0">
                <a:solidFill>
                  <a:srgbClr val="000000"/>
                </a:solidFill>
              </a:rPr>
              <a:pPr>
                <a:spcBef>
                  <a:spcPct val="0"/>
                </a:spcBef>
              </a:pPr>
              <a:t>34</a:t>
            </a:fld>
            <a:endParaRPr lang="en-US" altLang="en-US" sz="1200" smtClean="0">
              <a:solidFill>
                <a:srgbClr val="000000"/>
              </a:solidFill>
            </a:endParaRPr>
          </a:p>
        </p:txBody>
      </p:sp>
    </p:spTree>
    <p:extLst>
      <p:ext uri="{BB962C8B-B14F-4D97-AF65-F5344CB8AC3E}">
        <p14:creationId xmlns:p14="http://schemas.microsoft.com/office/powerpoint/2010/main" val="63326589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174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smtClean="0"/>
          </a:p>
        </p:txBody>
      </p:sp>
      <p:sp>
        <p:nvSpPr>
          <p:cNvPr id="3174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400">
                <a:solidFill>
                  <a:schemeClr val="tx1"/>
                </a:solidFill>
                <a:latin typeface="Calibri" panose="020F0502020204030204" pitchFamily="34" charset="0"/>
                <a:ea typeface="MS PGothic" panose="020B0600070205080204" pitchFamily="34" charset="-128"/>
                <a:cs typeface="Arial" panose="020B0604020202020204" pitchFamily="34" charset="0"/>
              </a:defRPr>
            </a:lvl1pPr>
            <a:lvl2pPr marL="742950" indent="-285750">
              <a:spcBef>
                <a:spcPct val="30000"/>
              </a:spcBef>
              <a:defRPr sz="1400">
                <a:solidFill>
                  <a:schemeClr val="tx1"/>
                </a:solidFill>
                <a:latin typeface="Calibri" panose="020F0502020204030204" pitchFamily="34" charset="0"/>
                <a:ea typeface="MS PGothic" panose="020B0600070205080204" pitchFamily="34" charset="-128"/>
                <a:cs typeface="Arial" panose="020B0604020202020204" pitchFamily="34" charset="0"/>
              </a:defRPr>
            </a:lvl2pPr>
            <a:lvl3pPr marL="1143000" indent="-228600">
              <a:spcBef>
                <a:spcPct val="30000"/>
              </a:spcBef>
              <a:defRPr sz="1400">
                <a:solidFill>
                  <a:schemeClr val="tx1"/>
                </a:solidFill>
                <a:latin typeface="Calibri" panose="020F0502020204030204" pitchFamily="34" charset="0"/>
                <a:ea typeface="MS PGothic" panose="020B0600070205080204" pitchFamily="34" charset="-128"/>
                <a:cs typeface="Arial" panose="020B0604020202020204" pitchFamily="34" charset="0"/>
              </a:defRPr>
            </a:lvl3pPr>
            <a:lvl4pPr marL="1600200" indent="-228600">
              <a:spcBef>
                <a:spcPct val="30000"/>
              </a:spcBef>
              <a:defRPr sz="1400">
                <a:solidFill>
                  <a:schemeClr val="tx1"/>
                </a:solidFill>
                <a:latin typeface="Calibri" panose="020F0502020204030204" pitchFamily="34" charset="0"/>
                <a:ea typeface="MS PGothic" panose="020B0600070205080204" pitchFamily="34" charset="-128"/>
                <a:cs typeface="Arial" panose="020B0604020202020204" pitchFamily="34" charset="0"/>
              </a:defRPr>
            </a:lvl4pPr>
            <a:lvl5pPr marL="2057400" indent="-228600">
              <a:spcBef>
                <a:spcPct val="30000"/>
              </a:spcBef>
              <a:defRPr sz="1400">
                <a:solidFill>
                  <a:schemeClr val="tx1"/>
                </a:solidFill>
                <a:latin typeface="Calibri" panose="020F0502020204030204" pitchFamily="34" charset="0"/>
                <a:ea typeface="MS PGothic" panose="020B0600070205080204" pitchFamily="34" charset="-128"/>
                <a:cs typeface="Arial" panose="020B0604020202020204" pitchFamily="34" charset="0"/>
              </a:defRPr>
            </a:lvl5pPr>
            <a:lvl6pPr marL="2514600" indent="-228600" defTabSz="520700" eaLnBrk="0" fontAlgn="base" hangingPunct="0">
              <a:spcBef>
                <a:spcPct val="30000"/>
              </a:spcBef>
              <a:spcAft>
                <a:spcPct val="0"/>
              </a:spcAft>
              <a:defRPr sz="1400">
                <a:solidFill>
                  <a:schemeClr val="tx1"/>
                </a:solidFill>
                <a:latin typeface="Calibri" panose="020F0502020204030204" pitchFamily="34" charset="0"/>
                <a:ea typeface="MS PGothic" panose="020B0600070205080204" pitchFamily="34" charset="-128"/>
                <a:cs typeface="Arial" panose="020B0604020202020204" pitchFamily="34" charset="0"/>
              </a:defRPr>
            </a:lvl6pPr>
            <a:lvl7pPr marL="2971800" indent="-228600" defTabSz="520700" eaLnBrk="0" fontAlgn="base" hangingPunct="0">
              <a:spcBef>
                <a:spcPct val="30000"/>
              </a:spcBef>
              <a:spcAft>
                <a:spcPct val="0"/>
              </a:spcAft>
              <a:defRPr sz="1400">
                <a:solidFill>
                  <a:schemeClr val="tx1"/>
                </a:solidFill>
                <a:latin typeface="Calibri" panose="020F0502020204030204" pitchFamily="34" charset="0"/>
                <a:ea typeface="MS PGothic" panose="020B0600070205080204" pitchFamily="34" charset="-128"/>
                <a:cs typeface="Arial" panose="020B0604020202020204" pitchFamily="34" charset="0"/>
              </a:defRPr>
            </a:lvl7pPr>
            <a:lvl8pPr marL="3429000" indent="-228600" defTabSz="520700" eaLnBrk="0" fontAlgn="base" hangingPunct="0">
              <a:spcBef>
                <a:spcPct val="30000"/>
              </a:spcBef>
              <a:spcAft>
                <a:spcPct val="0"/>
              </a:spcAft>
              <a:defRPr sz="1400">
                <a:solidFill>
                  <a:schemeClr val="tx1"/>
                </a:solidFill>
                <a:latin typeface="Calibri" panose="020F0502020204030204" pitchFamily="34" charset="0"/>
                <a:ea typeface="MS PGothic" panose="020B0600070205080204" pitchFamily="34" charset="-128"/>
                <a:cs typeface="Arial" panose="020B0604020202020204" pitchFamily="34" charset="0"/>
              </a:defRPr>
            </a:lvl8pPr>
            <a:lvl9pPr marL="3886200" indent="-228600" defTabSz="520700" eaLnBrk="0" fontAlgn="base" hangingPunct="0">
              <a:spcBef>
                <a:spcPct val="30000"/>
              </a:spcBef>
              <a:spcAft>
                <a:spcPct val="0"/>
              </a:spcAft>
              <a:defRPr sz="1400">
                <a:solidFill>
                  <a:schemeClr val="tx1"/>
                </a:solidFill>
                <a:latin typeface="Calibri" panose="020F0502020204030204" pitchFamily="34" charset="0"/>
                <a:ea typeface="MS PGothic" panose="020B0600070205080204" pitchFamily="34" charset="-128"/>
                <a:cs typeface="Arial" panose="020B0604020202020204" pitchFamily="34" charset="0"/>
              </a:defRPr>
            </a:lvl9pPr>
          </a:lstStyle>
          <a:p>
            <a:pPr>
              <a:spcBef>
                <a:spcPct val="0"/>
              </a:spcBef>
            </a:pPr>
            <a:fld id="{CCBDFF4A-2ABF-45A8-B342-F355033E746D}" type="slidenum">
              <a:rPr lang="en-US" altLang="en-US" sz="1200" smtClean="0">
                <a:solidFill>
                  <a:srgbClr val="000000"/>
                </a:solidFill>
              </a:rPr>
              <a:pPr>
                <a:spcBef>
                  <a:spcPct val="0"/>
                </a:spcBef>
              </a:pPr>
              <a:t>35</a:t>
            </a:fld>
            <a:endParaRPr lang="en-US" altLang="en-US" sz="1200" smtClean="0">
              <a:solidFill>
                <a:srgbClr val="000000"/>
              </a:solidFill>
            </a:endParaRPr>
          </a:p>
        </p:txBody>
      </p:sp>
    </p:spTree>
    <p:extLst>
      <p:ext uri="{BB962C8B-B14F-4D97-AF65-F5344CB8AC3E}">
        <p14:creationId xmlns:p14="http://schemas.microsoft.com/office/powerpoint/2010/main" val="175356160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379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smtClean="0"/>
          </a:p>
        </p:txBody>
      </p:sp>
      <p:sp>
        <p:nvSpPr>
          <p:cNvPr id="3379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400">
                <a:solidFill>
                  <a:schemeClr val="tx1"/>
                </a:solidFill>
                <a:latin typeface="Calibri" panose="020F0502020204030204" pitchFamily="34" charset="0"/>
                <a:ea typeface="MS PGothic" panose="020B0600070205080204" pitchFamily="34" charset="-128"/>
                <a:cs typeface="Arial" panose="020B0604020202020204" pitchFamily="34" charset="0"/>
              </a:defRPr>
            </a:lvl1pPr>
            <a:lvl2pPr marL="742950" indent="-285750">
              <a:spcBef>
                <a:spcPct val="30000"/>
              </a:spcBef>
              <a:defRPr sz="1400">
                <a:solidFill>
                  <a:schemeClr val="tx1"/>
                </a:solidFill>
                <a:latin typeface="Calibri" panose="020F0502020204030204" pitchFamily="34" charset="0"/>
                <a:ea typeface="MS PGothic" panose="020B0600070205080204" pitchFamily="34" charset="-128"/>
                <a:cs typeface="Arial" panose="020B0604020202020204" pitchFamily="34" charset="0"/>
              </a:defRPr>
            </a:lvl2pPr>
            <a:lvl3pPr marL="1143000" indent="-228600">
              <a:spcBef>
                <a:spcPct val="30000"/>
              </a:spcBef>
              <a:defRPr sz="1400">
                <a:solidFill>
                  <a:schemeClr val="tx1"/>
                </a:solidFill>
                <a:latin typeface="Calibri" panose="020F0502020204030204" pitchFamily="34" charset="0"/>
                <a:ea typeface="MS PGothic" panose="020B0600070205080204" pitchFamily="34" charset="-128"/>
                <a:cs typeface="Arial" panose="020B0604020202020204" pitchFamily="34" charset="0"/>
              </a:defRPr>
            </a:lvl3pPr>
            <a:lvl4pPr marL="1600200" indent="-228600">
              <a:spcBef>
                <a:spcPct val="30000"/>
              </a:spcBef>
              <a:defRPr sz="1400">
                <a:solidFill>
                  <a:schemeClr val="tx1"/>
                </a:solidFill>
                <a:latin typeface="Calibri" panose="020F0502020204030204" pitchFamily="34" charset="0"/>
                <a:ea typeface="MS PGothic" panose="020B0600070205080204" pitchFamily="34" charset="-128"/>
                <a:cs typeface="Arial" panose="020B0604020202020204" pitchFamily="34" charset="0"/>
              </a:defRPr>
            </a:lvl4pPr>
            <a:lvl5pPr marL="2057400" indent="-228600">
              <a:spcBef>
                <a:spcPct val="30000"/>
              </a:spcBef>
              <a:defRPr sz="1400">
                <a:solidFill>
                  <a:schemeClr val="tx1"/>
                </a:solidFill>
                <a:latin typeface="Calibri" panose="020F0502020204030204" pitchFamily="34" charset="0"/>
                <a:ea typeface="MS PGothic" panose="020B0600070205080204" pitchFamily="34" charset="-128"/>
                <a:cs typeface="Arial" panose="020B0604020202020204" pitchFamily="34" charset="0"/>
              </a:defRPr>
            </a:lvl5pPr>
            <a:lvl6pPr marL="2514600" indent="-228600" defTabSz="520700" eaLnBrk="0" fontAlgn="base" hangingPunct="0">
              <a:spcBef>
                <a:spcPct val="30000"/>
              </a:spcBef>
              <a:spcAft>
                <a:spcPct val="0"/>
              </a:spcAft>
              <a:defRPr sz="1400">
                <a:solidFill>
                  <a:schemeClr val="tx1"/>
                </a:solidFill>
                <a:latin typeface="Calibri" panose="020F0502020204030204" pitchFamily="34" charset="0"/>
                <a:ea typeface="MS PGothic" panose="020B0600070205080204" pitchFamily="34" charset="-128"/>
                <a:cs typeface="Arial" panose="020B0604020202020204" pitchFamily="34" charset="0"/>
              </a:defRPr>
            </a:lvl6pPr>
            <a:lvl7pPr marL="2971800" indent="-228600" defTabSz="520700" eaLnBrk="0" fontAlgn="base" hangingPunct="0">
              <a:spcBef>
                <a:spcPct val="30000"/>
              </a:spcBef>
              <a:spcAft>
                <a:spcPct val="0"/>
              </a:spcAft>
              <a:defRPr sz="1400">
                <a:solidFill>
                  <a:schemeClr val="tx1"/>
                </a:solidFill>
                <a:latin typeface="Calibri" panose="020F0502020204030204" pitchFamily="34" charset="0"/>
                <a:ea typeface="MS PGothic" panose="020B0600070205080204" pitchFamily="34" charset="-128"/>
                <a:cs typeface="Arial" panose="020B0604020202020204" pitchFamily="34" charset="0"/>
              </a:defRPr>
            </a:lvl7pPr>
            <a:lvl8pPr marL="3429000" indent="-228600" defTabSz="520700" eaLnBrk="0" fontAlgn="base" hangingPunct="0">
              <a:spcBef>
                <a:spcPct val="30000"/>
              </a:spcBef>
              <a:spcAft>
                <a:spcPct val="0"/>
              </a:spcAft>
              <a:defRPr sz="1400">
                <a:solidFill>
                  <a:schemeClr val="tx1"/>
                </a:solidFill>
                <a:latin typeface="Calibri" panose="020F0502020204030204" pitchFamily="34" charset="0"/>
                <a:ea typeface="MS PGothic" panose="020B0600070205080204" pitchFamily="34" charset="-128"/>
                <a:cs typeface="Arial" panose="020B0604020202020204" pitchFamily="34" charset="0"/>
              </a:defRPr>
            </a:lvl8pPr>
            <a:lvl9pPr marL="3886200" indent="-228600" defTabSz="520700" eaLnBrk="0" fontAlgn="base" hangingPunct="0">
              <a:spcBef>
                <a:spcPct val="30000"/>
              </a:spcBef>
              <a:spcAft>
                <a:spcPct val="0"/>
              </a:spcAft>
              <a:defRPr sz="1400">
                <a:solidFill>
                  <a:schemeClr val="tx1"/>
                </a:solidFill>
                <a:latin typeface="Calibri" panose="020F0502020204030204" pitchFamily="34" charset="0"/>
                <a:ea typeface="MS PGothic" panose="020B0600070205080204" pitchFamily="34" charset="-128"/>
                <a:cs typeface="Arial" panose="020B0604020202020204" pitchFamily="34" charset="0"/>
              </a:defRPr>
            </a:lvl9pPr>
          </a:lstStyle>
          <a:p>
            <a:pPr>
              <a:spcBef>
                <a:spcPct val="0"/>
              </a:spcBef>
            </a:pPr>
            <a:fld id="{CDEA51A2-FE9D-41C1-BE17-32C0B98E7D11}" type="slidenum">
              <a:rPr lang="en-US" altLang="en-US" sz="1200" smtClean="0">
                <a:solidFill>
                  <a:srgbClr val="000000"/>
                </a:solidFill>
              </a:rPr>
              <a:pPr>
                <a:spcBef>
                  <a:spcPct val="0"/>
                </a:spcBef>
              </a:pPr>
              <a:t>36</a:t>
            </a:fld>
            <a:endParaRPr lang="en-US" altLang="en-US" sz="1200" smtClean="0">
              <a:solidFill>
                <a:srgbClr val="000000"/>
              </a:solidFill>
            </a:endParaRPr>
          </a:p>
        </p:txBody>
      </p:sp>
    </p:spTree>
    <p:extLst>
      <p:ext uri="{BB962C8B-B14F-4D97-AF65-F5344CB8AC3E}">
        <p14:creationId xmlns:p14="http://schemas.microsoft.com/office/powerpoint/2010/main" val="2422838715"/>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ZA" dirty="0"/>
          </a:p>
        </p:txBody>
      </p:sp>
      <p:sp>
        <p:nvSpPr>
          <p:cNvPr id="4" name="Slide Number Placeholder 3"/>
          <p:cNvSpPr>
            <a:spLocks noGrp="1"/>
          </p:cNvSpPr>
          <p:nvPr>
            <p:ph type="sldNum" sz="quarter" idx="10"/>
          </p:nvPr>
        </p:nvSpPr>
        <p:spPr/>
        <p:txBody>
          <a:bodyPr/>
          <a:lstStyle/>
          <a:p>
            <a:fld id="{267346A0-69D3-47FB-B04C-9E2FAB4FC7AC}" type="slidenum">
              <a:rPr lang="en-US" altLang="en-US" smtClean="0"/>
              <a:pPr/>
              <a:t>37</a:t>
            </a:fld>
            <a:endParaRPr lang="en-US" altLang="en-US" dirty="0"/>
          </a:p>
        </p:txBody>
      </p:sp>
    </p:spTree>
    <p:extLst>
      <p:ext uri="{BB962C8B-B14F-4D97-AF65-F5344CB8AC3E}">
        <p14:creationId xmlns:p14="http://schemas.microsoft.com/office/powerpoint/2010/main" val="4008075504"/>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ZA" dirty="0"/>
          </a:p>
        </p:txBody>
      </p:sp>
      <p:sp>
        <p:nvSpPr>
          <p:cNvPr id="4" name="Slide Number Placeholder 3"/>
          <p:cNvSpPr>
            <a:spLocks noGrp="1"/>
          </p:cNvSpPr>
          <p:nvPr>
            <p:ph type="sldNum" sz="quarter" idx="10"/>
          </p:nvPr>
        </p:nvSpPr>
        <p:spPr/>
        <p:txBody>
          <a:bodyPr/>
          <a:lstStyle/>
          <a:p>
            <a:fld id="{267346A0-69D3-47FB-B04C-9E2FAB4FC7AC}" type="slidenum">
              <a:rPr lang="en-US" altLang="en-US" smtClean="0"/>
              <a:pPr/>
              <a:t>38</a:t>
            </a:fld>
            <a:endParaRPr lang="en-US" altLang="en-US" dirty="0"/>
          </a:p>
        </p:txBody>
      </p:sp>
    </p:spTree>
    <p:extLst>
      <p:ext uri="{BB962C8B-B14F-4D97-AF65-F5344CB8AC3E}">
        <p14:creationId xmlns:p14="http://schemas.microsoft.com/office/powerpoint/2010/main" val="3738088868"/>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ZA" dirty="0"/>
          </a:p>
        </p:txBody>
      </p:sp>
      <p:sp>
        <p:nvSpPr>
          <p:cNvPr id="4" name="Slide Number Placeholder 3"/>
          <p:cNvSpPr>
            <a:spLocks noGrp="1"/>
          </p:cNvSpPr>
          <p:nvPr>
            <p:ph type="sldNum" sz="quarter" idx="10"/>
          </p:nvPr>
        </p:nvSpPr>
        <p:spPr/>
        <p:txBody>
          <a:bodyPr/>
          <a:lstStyle/>
          <a:p>
            <a:fld id="{267346A0-69D3-47FB-B04C-9E2FAB4FC7AC}" type="slidenum">
              <a:rPr lang="en-US" altLang="en-US" smtClean="0"/>
              <a:pPr/>
              <a:t>39</a:t>
            </a:fld>
            <a:endParaRPr lang="en-US" altLang="en-US" dirty="0"/>
          </a:p>
        </p:txBody>
      </p:sp>
    </p:spTree>
    <p:extLst>
      <p:ext uri="{BB962C8B-B14F-4D97-AF65-F5344CB8AC3E}">
        <p14:creationId xmlns:p14="http://schemas.microsoft.com/office/powerpoint/2010/main" val="1666620392"/>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ZA" dirty="0"/>
          </a:p>
        </p:txBody>
      </p:sp>
      <p:sp>
        <p:nvSpPr>
          <p:cNvPr id="4" name="Slide Number Placeholder 3"/>
          <p:cNvSpPr>
            <a:spLocks noGrp="1"/>
          </p:cNvSpPr>
          <p:nvPr>
            <p:ph type="sldNum" sz="quarter" idx="10"/>
          </p:nvPr>
        </p:nvSpPr>
        <p:spPr/>
        <p:txBody>
          <a:bodyPr/>
          <a:lstStyle/>
          <a:p>
            <a:fld id="{267346A0-69D3-47FB-B04C-9E2FAB4FC7AC}" type="slidenum">
              <a:rPr lang="en-US" altLang="en-US" smtClean="0"/>
              <a:pPr/>
              <a:t>40</a:t>
            </a:fld>
            <a:endParaRPr lang="en-US" altLang="en-US" dirty="0"/>
          </a:p>
        </p:txBody>
      </p:sp>
    </p:spTree>
    <p:extLst>
      <p:ext uri="{BB962C8B-B14F-4D97-AF65-F5344CB8AC3E}">
        <p14:creationId xmlns:p14="http://schemas.microsoft.com/office/powerpoint/2010/main" val="3540279946"/>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ZA" dirty="0"/>
          </a:p>
        </p:txBody>
      </p:sp>
      <p:sp>
        <p:nvSpPr>
          <p:cNvPr id="4" name="Slide Number Placeholder 3"/>
          <p:cNvSpPr>
            <a:spLocks noGrp="1"/>
          </p:cNvSpPr>
          <p:nvPr>
            <p:ph type="sldNum" sz="quarter" idx="10"/>
          </p:nvPr>
        </p:nvSpPr>
        <p:spPr/>
        <p:txBody>
          <a:bodyPr/>
          <a:lstStyle/>
          <a:p>
            <a:fld id="{267346A0-69D3-47FB-B04C-9E2FAB4FC7AC}" type="slidenum">
              <a:rPr lang="en-US" altLang="en-US" smtClean="0"/>
              <a:pPr/>
              <a:t>41</a:t>
            </a:fld>
            <a:endParaRPr lang="en-US" altLang="en-US" dirty="0"/>
          </a:p>
        </p:txBody>
      </p:sp>
    </p:spTree>
    <p:extLst>
      <p:ext uri="{BB962C8B-B14F-4D97-AF65-F5344CB8AC3E}">
        <p14:creationId xmlns:p14="http://schemas.microsoft.com/office/powerpoint/2010/main" val="69869590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ZA" dirty="0"/>
          </a:p>
        </p:txBody>
      </p:sp>
      <p:sp>
        <p:nvSpPr>
          <p:cNvPr id="4" name="Slide Number Placeholder 3"/>
          <p:cNvSpPr>
            <a:spLocks noGrp="1"/>
          </p:cNvSpPr>
          <p:nvPr>
            <p:ph type="sldNum" sz="quarter" idx="10"/>
          </p:nvPr>
        </p:nvSpPr>
        <p:spPr/>
        <p:txBody>
          <a:bodyPr/>
          <a:lstStyle/>
          <a:p>
            <a:fld id="{267346A0-69D3-47FB-B04C-9E2FAB4FC7AC}" type="slidenum">
              <a:rPr lang="en-US" altLang="en-US" smtClean="0"/>
              <a:pPr/>
              <a:t>6</a:t>
            </a:fld>
            <a:endParaRPr lang="en-US" altLang="en-US" dirty="0"/>
          </a:p>
        </p:txBody>
      </p:sp>
    </p:spTree>
    <p:extLst>
      <p:ext uri="{BB962C8B-B14F-4D97-AF65-F5344CB8AC3E}">
        <p14:creationId xmlns:p14="http://schemas.microsoft.com/office/powerpoint/2010/main" val="4249042926"/>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ZA" dirty="0"/>
          </a:p>
        </p:txBody>
      </p:sp>
      <p:sp>
        <p:nvSpPr>
          <p:cNvPr id="4" name="Slide Number Placeholder 3"/>
          <p:cNvSpPr>
            <a:spLocks noGrp="1"/>
          </p:cNvSpPr>
          <p:nvPr>
            <p:ph type="sldNum" sz="quarter" idx="10"/>
          </p:nvPr>
        </p:nvSpPr>
        <p:spPr/>
        <p:txBody>
          <a:bodyPr/>
          <a:lstStyle/>
          <a:p>
            <a:fld id="{267346A0-69D3-47FB-B04C-9E2FAB4FC7AC}" type="slidenum">
              <a:rPr lang="en-US" altLang="en-US" smtClean="0"/>
              <a:pPr/>
              <a:t>42</a:t>
            </a:fld>
            <a:endParaRPr lang="en-US" altLang="en-US" dirty="0"/>
          </a:p>
        </p:txBody>
      </p:sp>
    </p:spTree>
    <p:extLst>
      <p:ext uri="{BB962C8B-B14F-4D97-AF65-F5344CB8AC3E}">
        <p14:creationId xmlns:p14="http://schemas.microsoft.com/office/powerpoint/2010/main" val="3587759338"/>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ZA" dirty="0"/>
          </a:p>
        </p:txBody>
      </p:sp>
      <p:sp>
        <p:nvSpPr>
          <p:cNvPr id="4" name="Slide Number Placeholder 3"/>
          <p:cNvSpPr>
            <a:spLocks noGrp="1"/>
          </p:cNvSpPr>
          <p:nvPr>
            <p:ph type="sldNum" sz="quarter" idx="10"/>
          </p:nvPr>
        </p:nvSpPr>
        <p:spPr/>
        <p:txBody>
          <a:bodyPr/>
          <a:lstStyle/>
          <a:p>
            <a:fld id="{267346A0-69D3-47FB-B04C-9E2FAB4FC7AC}" type="slidenum">
              <a:rPr lang="en-US" altLang="en-US" smtClean="0"/>
              <a:pPr/>
              <a:t>43</a:t>
            </a:fld>
            <a:endParaRPr lang="en-US" altLang="en-US" dirty="0"/>
          </a:p>
        </p:txBody>
      </p:sp>
    </p:spTree>
    <p:extLst>
      <p:ext uri="{BB962C8B-B14F-4D97-AF65-F5344CB8AC3E}">
        <p14:creationId xmlns:p14="http://schemas.microsoft.com/office/powerpoint/2010/main" val="3159006850"/>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ZA" dirty="0"/>
          </a:p>
        </p:txBody>
      </p:sp>
      <p:sp>
        <p:nvSpPr>
          <p:cNvPr id="4" name="Slide Number Placeholder 3"/>
          <p:cNvSpPr>
            <a:spLocks noGrp="1"/>
          </p:cNvSpPr>
          <p:nvPr>
            <p:ph type="sldNum" sz="quarter" idx="10"/>
          </p:nvPr>
        </p:nvSpPr>
        <p:spPr/>
        <p:txBody>
          <a:bodyPr/>
          <a:lstStyle/>
          <a:p>
            <a:fld id="{267346A0-69D3-47FB-B04C-9E2FAB4FC7AC}" type="slidenum">
              <a:rPr lang="en-US" altLang="en-US" smtClean="0"/>
              <a:pPr/>
              <a:t>44</a:t>
            </a:fld>
            <a:endParaRPr lang="en-US" altLang="en-US" dirty="0"/>
          </a:p>
        </p:txBody>
      </p:sp>
    </p:spTree>
    <p:extLst>
      <p:ext uri="{BB962C8B-B14F-4D97-AF65-F5344CB8AC3E}">
        <p14:creationId xmlns:p14="http://schemas.microsoft.com/office/powerpoint/2010/main" val="4203846752"/>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ZA" dirty="0"/>
          </a:p>
        </p:txBody>
      </p:sp>
      <p:sp>
        <p:nvSpPr>
          <p:cNvPr id="4" name="Slide Number Placeholder 3"/>
          <p:cNvSpPr>
            <a:spLocks noGrp="1"/>
          </p:cNvSpPr>
          <p:nvPr>
            <p:ph type="sldNum" sz="quarter" idx="10"/>
          </p:nvPr>
        </p:nvSpPr>
        <p:spPr/>
        <p:txBody>
          <a:bodyPr/>
          <a:lstStyle/>
          <a:p>
            <a:fld id="{267346A0-69D3-47FB-B04C-9E2FAB4FC7AC}" type="slidenum">
              <a:rPr lang="en-US" altLang="en-US" smtClean="0"/>
              <a:pPr/>
              <a:t>45</a:t>
            </a:fld>
            <a:endParaRPr lang="en-US" altLang="en-US" dirty="0"/>
          </a:p>
        </p:txBody>
      </p:sp>
    </p:spTree>
    <p:extLst>
      <p:ext uri="{BB962C8B-B14F-4D97-AF65-F5344CB8AC3E}">
        <p14:creationId xmlns:p14="http://schemas.microsoft.com/office/powerpoint/2010/main" val="246238196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ZA" dirty="0"/>
          </a:p>
        </p:txBody>
      </p:sp>
      <p:sp>
        <p:nvSpPr>
          <p:cNvPr id="4" name="Slide Number Placeholder 3"/>
          <p:cNvSpPr>
            <a:spLocks noGrp="1"/>
          </p:cNvSpPr>
          <p:nvPr>
            <p:ph type="sldNum" sz="quarter" idx="10"/>
          </p:nvPr>
        </p:nvSpPr>
        <p:spPr/>
        <p:txBody>
          <a:bodyPr/>
          <a:lstStyle/>
          <a:p>
            <a:fld id="{267346A0-69D3-47FB-B04C-9E2FAB4FC7AC}" type="slidenum">
              <a:rPr lang="en-US" altLang="en-US" smtClean="0"/>
              <a:pPr/>
              <a:t>7</a:t>
            </a:fld>
            <a:endParaRPr lang="en-US" altLang="en-US" dirty="0"/>
          </a:p>
        </p:txBody>
      </p:sp>
    </p:spTree>
    <p:extLst>
      <p:ext uri="{BB962C8B-B14F-4D97-AF65-F5344CB8AC3E}">
        <p14:creationId xmlns:p14="http://schemas.microsoft.com/office/powerpoint/2010/main" val="258272841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ZA" dirty="0"/>
          </a:p>
        </p:txBody>
      </p:sp>
      <p:sp>
        <p:nvSpPr>
          <p:cNvPr id="4" name="Slide Number Placeholder 3"/>
          <p:cNvSpPr>
            <a:spLocks noGrp="1"/>
          </p:cNvSpPr>
          <p:nvPr>
            <p:ph type="sldNum" sz="quarter" idx="10"/>
          </p:nvPr>
        </p:nvSpPr>
        <p:spPr/>
        <p:txBody>
          <a:bodyPr/>
          <a:lstStyle/>
          <a:p>
            <a:fld id="{267346A0-69D3-47FB-B04C-9E2FAB4FC7AC}" type="slidenum">
              <a:rPr lang="en-US" altLang="en-US" smtClean="0"/>
              <a:pPr/>
              <a:t>8</a:t>
            </a:fld>
            <a:endParaRPr lang="en-US" altLang="en-US" dirty="0"/>
          </a:p>
        </p:txBody>
      </p:sp>
    </p:spTree>
    <p:extLst>
      <p:ext uri="{BB962C8B-B14F-4D97-AF65-F5344CB8AC3E}">
        <p14:creationId xmlns:p14="http://schemas.microsoft.com/office/powerpoint/2010/main" val="248984109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1031"/>
          <p:cNvSpPr>
            <a:spLocks noGrp="1" noChangeArrowheads="1"/>
          </p:cNvSpPr>
          <p:nvPr>
            <p:ph type="sldNum" sz="quarter" idx="5"/>
          </p:nvPr>
        </p:nvSpPr>
        <p:spPr>
          <a:noFill/>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fld id="{7B347AF6-5D0C-4BB5-8714-BB79F819070F}" type="slidenum">
              <a:rPr lang="en-US" altLang="en-US" sz="1200"/>
              <a:pPr/>
              <a:t>9</a:t>
            </a:fld>
            <a:endParaRPr lang="en-US" altLang="en-US" sz="1200" dirty="0"/>
          </a:p>
        </p:txBody>
      </p:sp>
      <p:sp>
        <p:nvSpPr>
          <p:cNvPr id="26627" name="Rectangle 2"/>
          <p:cNvSpPr>
            <a:spLocks noGrp="1" noRot="1" noChangeAspect="1" noChangeArrowheads="1" noTextEdit="1"/>
          </p:cNvSpPr>
          <p:nvPr>
            <p:ph type="sldImg"/>
          </p:nvPr>
        </p:nvSpPr>
        <p:spPr>
          <a:ln/>
        </p:spPr>
      </p:sp>
      <p:sp>
        <p:nvSpPr>
          <p:cNvPr id="26628" name="Rectangle 3"/>
          <p:cNvSpPr>
            <a:spLocks noGrp="1" noChangeArrowheads="1"/>
          </p:cNvSpPr>
          <p:nvPr>
            <p:ph type="body" idx="1"/>
          </p:nvPr>
        </p:nvSpPr>
        <p:spPr>
          <a:noFill/>
        </p:spPr>
        <p:txBody>
          <a:bodyPr/>
          <a:lstStyle/>
          <a:p>
            <a:pPr eaLnBrk="1" hangingPunct="1"/>
            <a:r>
              <a:rPr lang="en-GB" altLang="en-US" dirty="0" smtClean="0">
                <a:latin typeface="Arial" panose="020B0604020202020204" pitchFamily="34" charset="0"/>
              </a:rPr>
              <a:t>62 Member Countries</a:t>
            </a:r>
          </a:p>
          <a:p>
            <a:pPr eaLnBrk="1" hangingPunct="1"/>
            <a:r>
              <a:rPr lang="en-GB" altLang="en-US" dirty="0" smtClean="0">
                <a:latin typeface="Arial" panose="020B0604020202020204" pitchFamily="34" charset="0"/>
              </a:rPr>
              <a:t>64 corresponding Member Countries</a:t>
            </a:r>
          </a:p>
        </p:txBody>
      </p:sp>
    </p:spTree>
    <p:extLst>
      <p:ext uri="{BB962C8B-B14F-4D97-AF65-F5344CB8AC3E}">
        <p14:creationId xmlns:p14="http://schemas.microsoft.com/office/powerpoint/2010/main" val="421964884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ZA" dirty="0"/>
          </a:p>
        </p:txBody>
      </p:sp>
      <p:sp>
        <p:nvSpPr>
          <p:cNvPr id="4" name="Slide Number Placeholder 3"/>
          <p:cNvSpPr>
            <a:spLocks noGrp="1"/>
          </p:cNvSpPr>
          <p:nvPr>
            <p:ph type="sldNum" sz="quarter" idx="10"/>
          </p:nvPr>
        </p:nvSpPr>
        <p:spPr/>
        <p:txBody>
          <a:bodyPr/>
          <a:lstStyle/>
          <a:p>
            <a:fld id="{267346A0-69D3-47FB-B04C-9E2FAB4FC7AC}" type="slidenum">
              <a:rPr lang="en-US" altLang="en-US" smtClean="0"/>
              <a:pPr/>
              <a:t>10</a:t>
            </a:fld>
            <a:endParaRPr lang="en-US" altLang="en-US" dirty="0"/>
          </a:p>
        </p:txBody>
      </p:sp>
    </p:spTree>
    <p:extLst>
      <p:ext uri="{BB962C8B-B14F-4D97-AF65-F5344CB8AC3E}">
        <p14:creationId xmlns:p14="http://schemas.microsoft.com/office/powerpoint/2010/main" val="404547504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ZA" dirty="0"/>
          </a:p>
        </p:txBody>
      </p:sp>
      <p:sp>
        <p:nvSpPr>
          <p:cNvPr id="4" name="Slide Number Placeholder 3"/>
          <p:cNvSpPr>
            <a:spLocks noGrp="1"/>
          </p:cNvSpPr>
          <p:nvPr>
            <p:ph type="sldNum" sz="quarter" idx="10"/>
          </p:nvPr>
        </p:nvSpPr>
        <p:spPr/>
        <p:txBody>
          <a:bodyPr/>
          <a:lstStyle/>
          <a:p>
            <a:fld id="{267346A0-69D3-47FB-B04C-9E2FAB4FC7AC}" type="slidenum">
              <a:rPr lang="en-US" altLang="en-US" smtClean="0"/>
              <a:pPr/>
              <a:t>11</a:t>
            </a:fld>
            <a:endParaRPr lang="en-US" altLang="en-US" dirty="0"/>
          </a:p>
        </p:txBody>
      </p:sp>
    </p:spTree>
    <p:extLst>
      <p:ext uri="{BB962C8B-B14F-4D97-AF65-F5344CB8AC3E}">
        <p14:creationId xmlns:p14="http://schemas.microsoft.com/office/powerpoint/2010/main" val="456768003"/>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52226" name="Picture 1026" descr="NCRS-SLIDE-inside"/>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906000" cy="7016750"/>
          </a:xfrm>
          <a:prstGeom prst="rect">
            <a:avLst/>
          </a:prstGeom>
          <a:noFill/>
          <a:extLst>
            <a:ext uri="{909E8E84-426E-40DD-AFC4-6F175D3DCCD1}">
              <a14:hiddenFill xmlns:a14="http://schemas.microsoft.com/office/drawing/2010/main">
                <a:solidFill>
                  <a:srgbClr val="FFFFFF"/>
                </a:solidFill>
              </a14:hiddenFill>
            </a:ext>
          </a:extLst>
        </p:spPr>
      </p:pic>
      <p:sp>
        <p:nvSpPr>
          <p:cNvPr id="52227" name="Rectangle 1027"/>
          <p:cNvSpPr>
            <a:spLocks noGrp="1" noChangeArrowheads="1"/>
          </p:cNvSpPr>
          <p:nvPr>
            <p:ph type="ctrTitle"/>
          </p:nvPr>
        </p:nvSpPr>
        <p:spPr>
          <a:xfrm>
            <a:off x="742950" y="2130425"/>
            <a:ext cx="8420100" cy="1470025"/>
          </a:xfrm>
        </p:spPr>
        <p:txBody>
          <a:bodyPr/>
          <a:lstStyle>
            <a:lvl1pPr>
              <a:defRPr/>
            </a:lvl1pPr>
          </a:lstStyle>
          <a:p>
            <a:pPr lvl="0"/>
            <a:r>
              <a:rPr lang="en-GB" altLang="en-US" noProof="0" smtClean="0"/>
              <a:t>Click to edit Master title style</a:t>
            </a:r>
          </a:p>
        </p:txBody>
      </p:sp>
      <p:sp>
        <p:nvSpPr>
          <p:cNvPr id="52228" name="Rectangle 1028"/>
          <p:cNvSpPr>
            <a:spLocks noGrp="1" noChangeArrowheads="1"/>
          </p:cNvSpPr>
          <p:nvPr>
            <p:ph type="subTitle" idx="1"/>
          </p:nvPr>
        </p:nvSpPr>
        <p:spPr>
          <a:xfrm>
            <a:off x="1485900" y="3886200"/>
            <a:ext cx="6934200" cy="1752600"/>
          </a:xfrm>
        </p:spPr>
        <p:txBody>
          <a:bodyPr/>
          <a:lstStyle>
            <a:lvl1pPr marL="0" indent="0" algn="ctr">
              <a:buFontTx/>
              <a:buNone/>
              <a:defRPr/>
            </a:lvl1pPr>
          </a:lstStyle>
          <a:p>
            <a:pPr lvl="0"/>
            <a:r>
              <a:rPr lang="en-GB" altLang="en-US" noProof="0" smtClean="0"/>
              <a:t>Click to edit Master subtitle style</a:t>
            </a:r>
          </a:p>
        </p:txBody>
      </p:sp>
      <p:sp>
        <p:nvSpPr>
          <p:cNvPr id="52229" name="Rectangle 1029"/>
          <p:cNvSpPr>
            <a:spLocks noGrp="1" noChangeArrowheads="1"/>
          </p:cNvSpPr>
          <p:nvPr>
            <p:ph type="dt" sz="half" idx="2"/>
          </p:nvPr>
        </p:nvSpPr>
        <p:spPr>
          <a:xfrm>
            <a:off x="495300" y="6245225"/>
            <a:ext cx="2311400" cy="476250"/>
          </a:xfrm>
        </p:spPr>
        <p:txBody>
          <a:bodyPr/>
          <a:lstStyle>
            <a:lvl1pPr>
              <a:defRPr/>
            </a:lvl1pPr>
          </a:lstStyle>
          <a:p>
            <a:endParaRPr lang="en-US" altLang="en-US" dirty="0"/>
          </a:p>
        </p:txBody>
      </p:sp>
      <p:sp>
        <p:nvSpPr>
          <p:cNvPr id="52230" name="Rectangle 1030"/>
          <p:cNvSpPr>
            <a:spLocks noGrp="1" noChangeArrowheads="1"/>
          </p:cNvSpPr>
          <p:nvPr>
            <p:ph type="ftr" sz="quarter" idx="3"/>
          </p:nvPr>
        </p:nvSpPr>
        <p:spPr>
          <a:xfrm>
            <a:off x="3384550" y="6245225"/>
            <a:ext cx="3136900" cy="476250"/>
          </a:xfrm>
        </p:spPr>
        <p:txBody>
          <a:bodyPr/>
          <a:lstStyle>
            <a:lvl1pPr>
              <a:defRPr/>
            </a:lvl1pPr>
          </a:lstStyle>
          <a:p>
            <a:endParaRPr lang="en-US" altLang="en-US" dirty="0"/>
          </a:p>
        </p:txBody>
      </p:sp>
      <p:sp>
        <p:nvSpPr>
          <p:cNvPr id="52231" name="Rectangle 1031"/>
          <p:cNvSpPr>
            <a:spLocks noGrp="1" noChangeArrowheads="1"/>
          </p:cNvSpPr>
          <p:nvPr>
            <p:ph type="sldNum" sz="quarter" idx="4"/>
          </p:nvPr>
        </p:nvSpPr>
        <p:spPr>
          <a:xfrm>
            <a:off x="7099300" y="6245225"/>
            <a:ext cx="2311400" cy="476250"/>
          </a:xfrm>
        </p:spPr>
        <p:txBody>
          <a:bodyPr/>
          <a:lstStyle>
            <a:lvl1pPr>
              <a:defRPr/>
            </a:lvl1pPr>
          </a:lstStyle>
          <a:p>
            <a:fld id="{86D4B994-A6F4-4C80-BF90-91F02E132B62}" type="slidenum">
              <a:rPr lang="en-US" altLang="en-US"/>
              <a:pPr/>
              <a:t>‹#›</a:t>
            </a:fld>
            <a:endParaRPr lang="en-US" altLang="en-US" dirty="0"/>
          </a:p>
        </p:txBody>
      </p:sp>
      <p:pic>
        <p:nvPicPr>
          <p:cNvPr id="52232" name="Picture 1032" descr="NCRS logo"/>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0" y="6370638"/>
            <a:ext cx="2305050" cy="487362"/>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ZA"/>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ZA"/>
          </a:p>
        </p:txBody>
      </p:sp>
      <p:sp>
        <p:nvSpPr>
          <p:cNvPr id="4" name="Date Placeholder 3"/>
          <p:cNvSpPr>
            <a:spLocks noGrp="1"/>
          </p:cNvSpPr>
          <p:nvPr>
            <p:ph type="dt" sz="half" idx="10"/>
          </p:nvPr>
        </p:nvSpPr>
        <p:spPr/>
        <p:txBody>
          <a:bodyPr/>
          <a:lstStyle>
            <a:lvl1pPr>
              <a:defRPr/>
            </a:lvl1pPr>
          </a:lstStyle>
          <a:p>
            <a:endParaRPr lang="en-US" altLang="en-US" dirty="0"/>
          </a:p>
        </p:txBody>
      </p:sp>
      <p:sp>
        <p:nvSpPr>
          <p:cNvPr id="5" name="Footer Placeholder 4"/>
          <p:cNvSpPr>
            <a:spLocks noGrp="1"/>
          </p:cNvSpPr>
          <p:nvPr>
            <p:ph type="ftr" sz="quarter" idx="11"/>
          </p:nvPr>
        </p:nvSpPr>
        <p:spPr/>
        <p:txBody>
          <a:bodyPr/>
          <a:lstStyle>
            <a:lvl1pPr>
              <a:defRPr/>
            </a:lvl1pPr>
          </a:lstStyle>
          <a:p>
            <a:endParaRPr lang="en-US" altLang="en-US" dirty="0"/>
          </a:p>
        </p:txBody>
      </p:sp>
      <p:sp>
        <p:nvSpPr>
          <p:cNvPr id="6" name="Slide Number Placeholder 5"/>
          <p:cNvSpPr>
            <a:spLocks noGrp="1"/>
          </p:cNvSpPr>
          <p:nvPr>
            <p:ph type="sldNum" sz="quarter" idx="12"/>
          </p:nvPr>
        </p:nvSpPr>
        <p:spPr/>
        <p:txBody>
          <a:bodyPr/>
          <a:lstStyle>
            <a:lvl1pPr>
              <a:defRPr/>
            </a:lvl1pPr>
          </a:lstStyle>
          <a:p>
            <a:fld id="{F0A12EEB-BBBD-4094-9A19-D876BF39FE4B}" type="slidenum">
              <a:rPr lang="en-US" altLang="en-US"/>
              <a:pPr/>
              <a:t>‹#›</a:t>
            </a:fld>
            <a:endParaRPr lang="en-US" altLang="en-US" dirty="0"/>
          </a:p>
        </p:txBody>
      </p:sp>
    </p:spTree>
    <p:extLst>
      <p:ext uri="{BB962C8B-B14F-4D97-AF65-F5344CB8AC3E}">
        <p14:creationId xmlns:p14="http://schemas.microsoft.com/office/powerpoint/2010/main" val="125235068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058025" y="228600"/>
            <a:ext cx="2105025" cy="5334000"/>
          </a:xfrm>
        </p:spPr>
        <p:txBody>
          <a:bodyPr vert="eaVert"/>
          <a:lstStyle/>
          <a:p>
            <a:r>
              <a:rPr lang="en-US" smtClean="0"/>
              <a:t>Click to edit Master title style</a:t>
            </a:r>
            <a:endParaRPr lang="en-ZA"/>
          </a:p>
        </p:txBody>
      </p:sp>
      <p:sp>
        <p:nvSpPr>
          <p:cNvPr id="3" name="Vertical Text Placeholder 2"/>
          <p:cNvSpPr>
            <a:spLocks noGrp="1"/>
          </p:cNvSpPr>
          <p:nvPr>
            <p:ph type="body" orient="vert" idx="1"/>
          </p:nvPr>
        </p:nvSpPr>
        <p:spPr>
          <a:xfrm>
            <a:off x="742950" y="228600"/>
            <a:ext cx="6162675" cy="53340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ZA"/>
          </a:p>
        </p:txBody>
      </p:sp>
      <p:sp>
        <p:nvSpPr>
          <p:cNvPr id="4" name="Date Placeholder 3"/>
          <p:cNvSpPr>
            <a:spLocks noGrp="1"/>
          </p:cNvSpPr>
          <p:nvPr>
            <p:ph type="dt" sz="half" idx="10"/>
          </p:nvPr>
        </p:nvSpPr>
        <p:spPr/>
        <p:txBody>
          <a:bodyPr/>
          <a:lstStyle>
            <a:lvl1pPr>
              <a:defRPr/>
            </a:lvl1pPr>
          </a:lstStyle>
          <a:p>
            <a:endParaRPr lang="en-US" altLang="en-US" dirty="0"/>
          </a:p>
        </p:txBody>
      </p:sp>
      <p:sp>
        <p:nvSpPr>
          <p:cNvPr id="5" name="Footer Placeholder 4"/>
          <p:cNvSpPr>
            <a:spLocks noGrp="1"/>
          </p:cNvSpPr>
          <p:nvPr>
            <p:ph type="ftr" sz="quarter" idx="11"/>
          </p:nvPr>
        </p:nvSpPr>
        <p:spPr/>
        <p:txBody>
          <a:bodyPr/>
          <a:lstStyle>
            <a:lvl1pPr>
              <a:defRPr/>
            </a:lvl1pPr>
          </a:lstStyle>
          <a:p>
            <a:endParaRPr lang="en-US" altLang="en-US" dirty="0"/>
          </a:p>
        </p:txBody>
      </p:sp>
      <p:sp>
        <p:nvSpPr>
          <p:cNvPr id="6" name="Slide Number Placeholder 5"/>
          <p:cNvSpPr>
            <a:spLocks noGrp="1"/>
          </p:cNvSpPr>
          <p:nvPr>
            <p:ph type="sldNum" sz="quarter" idx="12"/>
          </p:nvPr>
        </p:nvSpPr>
        <p:spPr/>
        <p:txBody>
          <a:bodyPr/>
          <a:lstStyle>
            <a:lvl1pPr>
              <a:defRPr/>
            </a:lvl1pPr>
          </a:lstStyle>
          <a:p>
            <a:fld id="{8452879C-B42D-4269-9E6A-0D3D2F97AB6E}" type="slidenum">
              <a:rPr lang="en-US" altLang="en-US"/>
              <a:pPr/>
              <a:t>‹#›</a:t>
            </a:fld>
            <a:endParaRPr lang="en-US" altLang="en-US" dirty="0"/>
          </a:p>
        </p:txBody>
      </p:sp>
    </p:spTree>
    <p:extLst>
      <p:ext uri="{BB962C8B-B14F-4D97-AF65-F5344CB8AC3E}">
        <p14:creationId xmlns:p14="http://schemas.microsoft.com/office/powerpoint/2010/main" val="219953331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134146" name="Picture 2" descr="NCRS-SLIDE-inside"/>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906000" cy="7016750"/>
          </a:xfrm>
          <a:prstGeom prst="rect">
            <a:avLst/>
          </a:prstGeom>
          <a:noFill/>
          <a:extLst>
            <a:ext uri="{909E8E84-426E-40DD-AFC4-6F175D3DCCD1}">
              <a14:hiddenFill xmlns:a14="http://schemas.microsoft.com/office/drawing/2010/main">
                <a:solidFill>
                  <a:srgbClr val="FFFFFF"/>
                </a:solidFill>
              </a14:hiddenFill>
            </a:ext>
          </a:extLst>
        </p:spPr>
      </p:pic>
      <p:sp>
        <p:nvSpPr>
          <p:cNvPr id="134147" name="Rectangle 3"/>
          <p:cNvSpPr>
            <a:spLocks noGrp="1" noChangeArrowheads="1"/>
          </p:cNvSpPr>
          <p:nvPr>
            <p:ph type="ctrTitle"/>
          </p:nvPr>
        </p:nvSpPr>
        <p:spPr>
          <a:xfrm>
            <a:off x="742950" y="2130425"/>
            <a:ext cx="8420100" cy="1470025"/>
          </a:xfrm>
        </p:spPr>
        <p:txBody>
          <a:bodyPr/>
          <a:lstStyle>
            <a:lvl1pPr>
              <a:defRPr/>
            </a:lvl1pPr>
          </a:lstStyle>
          <a:p>
            <a:pPr lvl="0"/>
            <a:r>
              <a:rPr lang="en-GB" altLang="en-US" noProof="0" smtClean="0"/>
              <a:t>Click to edit Master title style</a:t>
            </a:r>
          </a:p>
        </p:txBody>
      </p:sp>
      <p:sp>
        <p:nvSpPr>
          <p:cNvPr id="134148" name="Rectangle 4"/>
          <p:cNvSpPr>
            <a:spLocks noGrp="1" noChangeArrowheads="1"/>
          </p:cNvSpPr>
          <p:nvPr>
            <p:ph type="subTitle" idx="1"/>
          </p:nvPr>
        </p:nvSpPr>
        <p:spPr>
          <a:xfrm>
            <a:off x="1485900" y="3886200"/>
            <a:ext cx="6934200" cy="1752600"/>
          </a:xfrm>
        </p:spPr>
        <p:txBody>
          <a:bodyPr/>
          <a:lstStyle>
            <a:lvl1pPr marL="0" indent="0" algn="ctr">
              <a:buFontTx/>
              <a:buNone/>
              <a:defRPr/>
            </a:lvl1pPr>
          </a:lstStyle>
          <a:p>
            <a:pPr lvl="0"/>
            <a:r>
              <a:rPr lang="en-GB" altLang="en-US" noProof="0" smtClean="0"/>
              <a:t>Click to edit Master subtitle style</a:t>
            </a:r>
          </a:p>
        </p:txBody>
      </p:sp>
      <p:sp>
        <p:nvSpPr>
          <p:cNvPr id="134149" name="Rectangle 5"/>
          <p:cNvSpPr>
            <a:spLocks noGrp="1" noChangeArrowheads="1"/>
          </p:cNvSpPr>
          <p:nvPr>
            <p:ph type="dt" sz="half" idx="2"/>
          </p:nvPr>
        </p:nvSpPr>
        <p:spPr>
          <a:xfrm>
            <a:off x="495300" y="6245225"/>
            <a:ext cx="2311400" cy="476250"/>
          </a:xfrm>
        </p:spPr>
        <p:txBody>
          <a:bodyPr/>
          <a:lstStyle>
            <a:lvl1pPr>
              <a:defRPr/>
            </a:lvl1pPr>
          </a:lstStyle>
          <a:p>
            <a:endParaRPr lang="en-US" altLang="en-US" dirty="0"/>
          </a:p>
        </p:txBody>
      </p:sp>
      <p:sp>
        <p:nvSpPr>
          <p:cNvPr id="134150" name="Rectangle 6"/>
          <p:cNvSpPr>
            <a:spLocks noGrp="1" noChangeArrowheads="1"/>
          </p:cNvSpPr>
          <p:nvPr>
            <p:ph type="ftr" sz="quarter" idx="3"/>
          </p:nvPr>
        </p:nvSpPr>
        <p:spPr>
          <a:xfrm>
            <a:off x="3384550" y="6245225"/>
            <a:ext cx="3136900" cy="476250"/>
          </a:xfrm>
        </p:spPr>
        <p:txBody>
          <a:bodyPr/>
          <a:lstStyle>
            <a:lvl1pPr>
              <a:defRPr/>
            </a:lvl1pPr>
          </a:lstStyle>
          <a:p>
            <a:endParaRPr lang="en-US" altLang="en-US" dirty="0"/>
          </a:p>
        </p:txBody>
      </p:sp>
      <p:sp>
        <p:nvSpPr>
          <p:cNvPr id="134151" name="Rectangle 7"/>
          <p:cNvSpPr>
            <a:spLocks noGrp="1" noChangeArrowheads="1"/>
          </p:cNvSpPr>
          <p:nvPr>
            <p:ph type="sldNum" sz="quarter" idx="4"/>
          </p:nvPr>
        </p:nvSpPr>
        <p:spPr>
          <a:xfrm>
            <a:off x="7099300" y="6245225"/>
            <a:ext cx="2311400" cy="476250"/>
          </a:xfrm>
        </p:spPr>
        <p:txBody>
          <a:bodyPr/>
          <a:lstStyle>
            <a:lvl1pPr>
              <a:defRPr/>
            </a:lvl1pPr>
          </a:lstStyle>
          <a:p>
            <a:fld id="{73746C09-7249-48C9-BA28-5E6A15484AD7}" type="slidenum">
              <a:rPr lang="en-US" altLang="en-US"/>
              <a:pPr/>
              <a:t>‹#›</a:t>
            </a:fld>
            <a:endParaRPr lang="en-US" altLang="en-US" dirty="0"/>
          </a:p>
        </p:txBody>
      </p:sp>
      <p:pic>
        <p:nvPicPr>
          <p:cNvPr id="134152" name="Picture 8" descr="NCRS logo"/>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0" y="6370638"/>
            <a:ext cx="2305050" cy="487362"/>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ZA"/>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ZA"/>
          </a:p>
        </p:txBody>
      </p:sp>
      <p:sp>
        <p:nvSpPr>
          <p:cNvPr id="4" name="Date Placeholder 3"/>
          <p:cNvSpPr>
            <a:spLocks noGrp="1"/>
          </p:cNvSpPr>
          <p:nvPr>
            <p:ph type="dt" sz="half" idx="10"/>
          </p:nvPr>
        </p:nvSpPr>
        <p:spPr/>
        <p:txBody>
          <a:bodyPr/>
          <a:lstStyle>
            <a:lvl1pPr>
              <a:defRPr/>
            </a:lvl1pPr>
          </a:lstStyle>
          <a:p>
            <a:endParaRPr lang="en-US" altLang="en-US" dirty="0"/>
          </a:p>
        </p:txBody>
      </p:sp>
      <p:sp>
        <p:nvSpPr>
          <p:cNvPr id="5" name="Footer Placeholder 4"/>
          <p:cNvSpPr>
            <a:spLocks noGrp="1"/>
          </p:cNvSpPr>
          <p:nvPr>
            <p:ph type="ftr" sz="quarter" idx="11"/>
          </p:nvPr>
        </p:nvSpPr>
        <p:spPr/>
        <p:txBody>
          <a:bodyPr/>
          <a:lstStyle>
            <a:lvl1pPr>
              <a:defRPr/>
            </a:lvl1pPr>
          </a:lstStyle>
          <a:p>
            <a:endParaRPr lang="en-US" altLang="en-US" dirty="0"/>
          </a:p>
        </p:txBody>
      </p:sp>
      <p:sp>
        <p:nvSpPr>
          <p:cNvPr id="6" name="Slide Number Placeholder 5"/>
          <p:cNvSpPr>
            <a:spLocks noGrp="1"/>
          </p:cNvSpPr>
          <p:nvPr>
            <p:ph type="sldNum" sz="quarter" idx="12"/>
          </p:nvPr>
        </p:nvSpPr>
        <p:spPr/>
        <p:txBody>
          <a:bodyPr/>
          <a:lstStyle>
            <a:lvl1pPr>
              <a:defRPr/>
            </a:lvl1pPr>
          </a:lstStyle>
          <a:p>
            <a:fld id="{2502B299-EC66-48B3-91B9-2FE664500268}" type="slidenum">
              <a:rPr lang="en-US" altLang="en-US"/>
              <a:pPr/>
              <a:t>‹#›</a:t>
            </a:fld>
            <a:endParaRPr lang="en-US" altLang="en-US" dirty="0"/>
          </a:p>
        </p:txBody>
      </p:sp>
    </p:spTree>
    <p:extLst>
      <p:ext uri="{BB962C8B-B14F-4D97-AF65-F5344CB8AC3E}">
        <p14:creationId xmlns:p14="http://schemas.microsoft.com/office/powerpoint/2010/main" val="74900966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6275" y="1709738"/>
            <a:ext cx="8543925" cy="2852737"/>
          </a:xfrm>
        </p:spPr>
        <p:txBody>
          <a:bodyPr anchor="b"/>
          <a:lstStyle>
            <a:lvl1pPr>
              <a:defRPr sz="6000"/>
            </a:lvl1pPr>
          </a:lstStyle>
          <a:p>
            <a:r>
              <a:rPr lang="en-US" smtClean="0"/>
              <a:t>Click to edit Master title style</a:t>
            </a:r>
            <a:endParaRPr lang="en-ZA"/>
          </a:p>
        </p:txBody>
      </p:sp>
      <p:sp>
        <p:nvSpPr>
          <p:cNvPr id="3" name="Text Placeholder 2"/>
          <p:cNvSpPr>
            <a:spLocks noGrp="1"/>
          </p:cNvSpPr>
          <p:nvPr>
            <p:ph type="body" idx="1"/>
          </p:nvPr>
        </p:nvSpPr>
        <p:spPr>
          <a:xfrm>
            <a:off x="676275" y="4589463"/>
            <a:ext cx="8543925"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endParaRPr lang="en-US" altLang="en-US" dirty="0"/>
          </a:p>
        </p:txBody>
      </p:sp>
      <p:sp>
        <p:nvSpPr>
          <p:cNvPr id="5" name="Footer Placeholder 4"/>
          <p:cNvSpPr>
            <a:spLocks noGrp="1"/>
          </p:cNvSpPr>
          <p:nvPr>
            <p:ph type="ftr" sz="quarter" idx="11"/>
          </p:nvPr>
        </p:nvSpPr>
        <p:spPr/>
        <p:txBody>
          <a:bodyPr/>
          <a:lstStyle>
            <a:lvl1pPr>
              <a:defRPr/>
            </a:lvl1pPr>
          </a:lstStyle>
          <a:p>
            <a:endParaRPr lang="en-US" altLang="en-US" dirty="0"/>
          </a:p>
        </p:txBody>
      </p:sp>
      <p:sp>
        <p:nvSpPr>
          <p:cNvPr id="6" name="Slide Number Placeholder 5"/>
          <p:cNvSpPr>
            <a:spLocks noGrp="1"/>
          </p:cNvSpPr>
          <p:nvPr>
            <p:ph type="sldNum" sz="quarter" idx="12"/>
          </p:nvPr>
        </p:nvSpPr>
        <p:spPr/>
        <p:txBody>
          <a:bodyPr/>
          <a:lstStyle>
            <a:lvl1pPr>
              <a:defRPr/>
            </a:lvl1pPr>
          </a:lstStyle>
          <a:p>
            <a:fld id="{A089DCEE-CEE3-4FAE-AA89-F0ACD94EDD42}" type="slidenum">
              <a:rPr lang="en-US" altLang="en-US"/>
              <a:pPr/>
              <a:t>‹#›</a:t>
            </a:fld>
            <a:endParaRPr lang="en-US" altLang="en-US" dirty="0"/>
          </a:p>
        </p:txBody>
      </p:sp>
    </p:spTree>
    <p:extLst>
      <p:ext uri="{BB962C8B-B14F-4D97-AF65-F5344CB8AC3E}">
        <p14:creationId xmlns:p14="http://schemas.microsoft.com/office/powerpoint/2010/main" val="73516460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ZA"/>
          </a:p>
        </p:txBody>
      </p:sp>
      <p:sp>
        <p:nvSpPr>
          <p:cNvPr id="3" name="Content Placeholder 2"/>
          <p:cNvSpPr>
            <a:spLocks noGrp="1"/>
          </p:cNvSpPr>
          <p:nvPr>
            <p:ph sz="half" idx="1"/>
          </p:nvPr>
        </p:nvSpPr>
        <p:spPr>
          <a:xfrm>
            <a:off x="742950" y="1447800"/>
            <a:ext cx="4133850"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ZA"/>
          </a:p>
        </p:txBody>
      </p:sp>
      <p:sp>
        <p:nvSpPr>
          <p:cNvPr id="4" name="Content Placeholder 3"/>
          <p:cNvSpPr>
            <a:spLocks noGrp="1"/>
          </p:cNvSpPr>
          <p:nvPr>
            <p:ph sz="half" idx="2"/>
          </p:nvPr>
        </p:nvSpPr>
        <p:spPr>
          <a:xfrm>
            <a:off x="5029200" y="1447800"/>
            <a:ext cx="4133850"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ZA"/>
          </a:p>
        </p:txBody>
      </p:sp>
      <p:sp>
        <p:nvSpPr>
          <p:cNvPr id="5" name="Date Placeholder 4"/>
          <p:cNvSpPr>
            <a:spLocks noGrp="1"/>
          </p:cNvSpPr>
          <p:nvPr>
            <p:ph type="dt" sz="half" idx="10"/>
          </p:nvPr>
        </p:nvSpPr>
        <p:spPr/>
        <p:txBody>
          <a:bodyPr/>
          <a:lstStyle>
            <a:lvl1pPr>
              <a:defRPr/>
            </a:lvl1pPr>
          </a:lstStyle>
          <a:p>
            <a:endParaRPr lang="en-US" altLang="en-US" dirty="0"/>
          </a:p>
        </p:txBody>
      </p:sp>
      <p:sp>
        <p:nvSpPr>
          <p:cNvPr id="6" name="Footer Placeholder 5"/>
          <p:cNvSpPr>
            <a:spLocks noGrp="1"/>
          </p:cNvSpPr>
          <p:nvPr>
            <p:ph type="ftr" sz="quarter" idx="11"/>
          </p:nvPr>
        </p:nvSpPr>
        <p:spPr/>
        <p:txBody>
          <a:bodyPr/>
          <a:lstStyle>
            <a:lvl1pPr>
              <a:defRPr/>
            </a:lvl1pPr>
          </a:lstStyle>
          <a:p>
            <a:endParaRPr lang="en-US" altLang="en-US" dirty="0"/>
          </a:p>
        </p:txBody>
      </p:sp>
      <p:sp>
        <p:nvSpPr>
          <p:cNvPr id="7" name="Slide Number Placeholder 6"/>
          <p:cNvSpPr>
            <a:spLocks noGrp="1"/>
          </p:cNvSpPr>
          <p:nvPr>
            <p:ph type="sldNum" sz="quarter" idx="12"/>
          </p:nvPr>
        </p:nvSpPr>
        <p:spPr/>
        <p:txBody>
          <a:bodyPr/>
          <a:lstStyle>
            <a:lvl1pPr>
              <a:defRPr/>
            </a:lvl1pPr>
          </a:lstStyle>
          <a:p>
            <a:fld id="{222849A2-55EF-4D8A-8794-98AE4CB55F95}" type="slidenum">
              <a:rPr lang="en-US" altLang="en-US"/>
              <a:pPr/>
              <a:t>‹#›</a:t>
            </a:fld>
            <a:endParaRPr lang="en-US" altLang="en-US" dirty="0"/>
          </a:p>
        </p:txBody>
      </p:sp>
    </p:spTree>
    <p:extLst>
      <p:ext uri="{BB962C8B-B14F-4D97-AF65-F5344CB8AC3E}">
        <p14:creationId xmlns:p14="http://schemas.microsoft.com/office/powerpoint/2010/main" val="265929676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82625" y="365125"/>
            <a:ext cx="8543925" cy="1325563"/>
          </a:xfrm>
        </p:spPr>
        <p:txBody>
          <a:bodyPr/>
          <a:lstStyle/>
          <a:p>
            <a:r>
              <a:rPr lang="en-US" smtClean="0"/>
              <a:t>Click to edit Master title style</a:t>
            </a:r>
            <a:endParaRPr lang="en-ZA"/>
          </a:p>
        </p:txBody>
      </p:sp>
      <p:sp>
        <p:nvSpPr>
          <p:cNvPr id="3" name="Text Placeholder 2"/>
          <p:cNvSpPr>
            <a:spLocks noGrp="1"/>
          </p:cNvSpPr>
          <p:nvPr>
            <p:ph type="body" idx="1"/>
          </p:nvPr>
        </p:nvSpPr>
        <p:spPr>
          <a:xfrm>
            <a:off x="682625" y="1681163"/>
            <a:ext cx="419100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82625" y="2505075"/>
            <a:ext cx="4191000"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ZA"/>
          </a:p>
        </p:txBody>
      </p:sp>
      <p:sp>
        <p:nvSpPr>
          <p:cNvPr id="5" name="Text Placeholder 4"/>
          <p:cNvSpPr>
            <a:spLocks noGrp="1"/>
          </p:cNvSpPr>
          <p:nvPr>
            <p:ph type="body" sz="quarter" idx="3"/>
          </p:nvPr>
        </p:nvSpPr>
        <p:spPr>
          <a:xfrm>
            <a:off x="5014913" y="1681163"/>
            <a:ext cx="42116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5014913" y="2505075"/>
            <a:ext cx="421163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ZA"/>
          </a:p>
        </p:txBody>
      </p:sp>
      <p:sp>
        <p:nvSpPr>
          <p:cNvPr id="7" name="Date Placeholder 6"/>
          <p:cNvSpPr>
            <a:spLocks noGrp="1"/>
          </p:cNvSpPr>
          <p:nvPr>
            <p:ph type="dt" sz="half" idx="10"/>
          </p:nvPr>
        </p:nvSpPr>
        <p:spPr/>
        <p:txBody>
          <a:bodyPr/>
          <a:lstStyle>
            <a:lvl1pPr>
              <a:defRPr/>
            </a:lvl1pPr>
          </a:lstStyle>
          <a:p>
            <a:endParaRPr lang="en-US" altLang="en-US" dirty="0"/>
          </a:p>
        </p:txBody>
      </p:sp>
      <p:sp>
        <p:nvSpPr>
          <p:cNvPr id="8" name="Footer Placeholder 7"/>
          <p:cNvSpPr>
            <a:spLocks noGrp="1"/>
          </p:cNvSpPr>
          <p:nvPr>
            <p:ph type="ftr" sz="quarter" idx="11"/>
          </p:nvPr>
        </p:nvSpPr>
        <p:spPr/>
        <p:txBody>
          <a:bodyPr/>
          <a:lstStyle>
            <a:lvl1pPr>
              <a:defRPr/>
            </a:lvl1pPr>
          </a:lstStyle>
          <a:p>
            <a:endParaRPr lang="en-US" altLang="en-US" dirty="0"/>
          </a:p>
        </p:txBody>
      </p:sp>
      <p:sp>
        <p:nvSpPr>
          <p:cNvPr id="9" name="Slide Number Placeholder 8"/>
          <p:cNvSpPr>
            <a:spLocks noGrp="1"/>
          </p:cNvSpPr>
          <p:nvPr>
            <p:ph type="sldNum" sz="quarter" idx="12"/>
          </p:nvPr>
        </p:nvSpPr>
        <p:spPr/>
        <p:txBody>
          <a:bodyPr/>
          <a:lstStyle>
            <a:lvl1pPr>
              <a:defRPr/>
            </a:lvl1pPr>
          </a:lstStyle>
          <a:p>
            <a:fld id="{24E2CC39-B3E2-4C2D-BB02-ABEB571A081D}" type="slidenum">
              <a:rPr lang="en-US" altLang="en-US"/>
              <a:pPr/>
              <a:t>‹#›</a:t>
            </a:fld>
            <a:endParaRPr lang="en-US" altLang="en-US" dirty="0"/>
          </a:p>
        </p:txBody>
      </p:sp>
    </p:spTree>
    <p:extLst>
      <p:ext uri="{BB962C8B-B14F-4D97-AF65-F5344CB8AC3E}">
        <p14:creationId xmlns:p14="http://schemas.microsoft.com/office/powerpoint/2010/main" val="175711230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ZA"/>
          </a:p>
        </p:txBody>
      </p:sp>
      <p:sp>
        <p:nvSpPr>
          <p:cNvPr id="3" name="Date Placeholder 2"/>
          <p:cNvSpPr>
            <a:spLocks noGrp="1"/>
          </p:cNvSpPr>
          <p:nvPr>
            <p:ph type="dt" sz="half" idx="10"/>
          </p:nvPr>
        </p:nvSpPr>
        <p:spPr/>
        <p:txBody>
          <a:bodyPr/>
          <a:lstStyle>
            <a:lvl1pPr>
              <a:defRPr/>
            </a:lvl1pPr>
          </a:lstStyle>
          <a:p>
            <a:endParaRPr lang="en-US" altLang="en-US" dirty="0"/>
          </a:p>
        </p:txBody>
      </p:sp>
      <p:sp>
        <p:nvSpPr>
          <p:cNvPr id="4" name="Footer Placeholder 3"/>
          <p:cNvSpPr>
            <a:spLocks noGrp="1"/>
          </p:cNvSpPr>
          <p:nvPr>
            <p:ph type="ftr" sz="quarter" idx="11"/>
          </p:nvPr>
        </p:nvSpPr>
        <p:spPr/>
        <p:txBody>
          <a:bodyPr/>
          <a:lstStyle>
            <a:lvl1pPr>
              <a:defRPr/>
            </a:lvl1pPr>
          </a:lstStyle>
          <a:p>
            <a:endParaRPr lang="en-US" altLang="en-US" dirty="0"/>
          </a:p>
        </p:txBody>
      </p:sp>
      <p:sp>
        <p:nvSpPr>
          <p:cNvPr id="5" name="Slide Number Placeholder 4"/>
          <p:cNvSpPr>
            <a:spLocks noGrp="1"/>
          </p:cNvSpPr>
          <p:nvPr>
            <p:ph type="sldNum" sz="quarter" idx="12"/>
          </p:nvPr>
        </p:nvSpPr>
        <p:spPr/>
        <p:txBody>
          <a:bodyPr/>
          <a:lstStyle>
            <a:lvl1pPr>
              <a:defRPr/>
            </a:lvl1pPr>
          </a:lstStyle>
          <a:p>
            <a:fld id="{D340A3C0-2D23-4C55-98D9-3C84A5FE1C4B}" type="slidenum">
              <a:rPr lang="en-US" altLang="en-US"/>
              <a:pPr/>
              <a:t>‹#›</a:t>
            </a:fld>
            <a:endParaRPr lang="en-US" altLang="en-US" dirty="0"/>
          </a:p>
        </p:txBody>
      </p:sp>
    </p:spTree>
    <p:extLst>
      <p:ext uri="{BB962C8B-B14F-4D97-AF65-F5344CB8AC3E}">
        <p14:creationId xmlns:p14="http://schemas.microsoft.com/office/powerpoint/2010/main" val="52218077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endParaRPr lang="en-US" altLang="en-US" dirty="0"/>
          </a:p>
        </p:txBody>
      </p:sp>
      <p:sp>
        <p:nvSpPr>
          <p:cNvPr id="3" name="Footer Placeholder 2"/>
          <p:cNvSpPr>
            <a:spLocks noGrp="1"/>
          </p:cNvSpPr>
          <p:nvPr>
            <p:ph type="ftr" sz="quarter" idx="11"/>
          </p:nvPr>
        </p:nvSpPr>
        <p:spPr/>
        <p:txBody>
          <a:bodyPr/>
          <a:lstStyle>
            <a:lvl1pPr>
              <a:defRPr/>
            </a:lvl1pPr>
          </a:lstStyle>
          <a:p>
            <a:endParaRPr lang="en-US" altLang="en-US" dirty="0"/>
          </a:p>
        </p:txBody>
      </p:sp>
      <p:sp>
        <p:nvSpPr>
          <p:cNvPr id="4" name="Slide Number Placeholder 3"/>
          <p:cNvSpPr>
            <a:spLocks noGrp="1"/>
          </p:cNvSpPr>
          <p:nvPr>
            <p:ph type="sldNum" sz="quarter" idx="12"/>
          </p:nvPr>
        </p:nvSpPr>
        <p:spPr/>
        <p:txBody>
          <a:bodyPr/>
          <a:lstStyle>
            <a:lvl1pPr>
              <a:defRPr/>
            </a:lvl1pPr>
          </a:lstStyle>
          <a:p>
            <a:fld id="{E0CFD28C-A92B-4A12-B7BA-AACAEF91EFD5}" type="slidenum">
              <a:rPr lang="en-US" altLang="en-US"/>
              <a:pPr/>
              <a:t>‹#›</a:t>
            </a:fld>
            <a:endParaRPr lang="en-US" altLang="en-US" dirty="0"/>
          </a:p>
        </p:txBody>
      </p:sp>
    </p:spTree>
    <p:extLst>
      <p:ext uri="{BB962C8B-B14F-4D97-AF65-F5344CB8AC3E}">
        <p14:creationId xmlns:p14="http://schemas.microsoft.com/office/powerpoint/2010/main" val="206359527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2625" y="457200"/>
            <a:ext cx="3194050" cy="1600200"/>
          </a:xfrm>
        </p:spPr>
        <p:txBody>
          <a:bodyPr anchor="b"/>
          <a:lstStyle>
            <a:lvl1pPr>
              <a:defRPr sz="3200"/>
            </a:lvl1pPr>
          </a:lstStyle>
          <a:p>
            <a:r>
              <a:rPr lang="en-US" smtClean="0"/>
              <a:t>Click to edit Master title style</a:t>
            </a:r>
            <a:endParaRPr lang="en-ZA"/>
          </a:p>
        </p:txBody>
      </p:sp>
      <p:sp>
        <p:nvSpPr>
          <p:cNvPr id="3" name="Content Placeholder 2"/>
          <p:cNvSpPr>
            <a:spLocks noGrp="1"/>
          </p:cNvSpPr>
          <p:nvPr>
            <p:ph idx="1"/>
          </p:nvPr>
        </p:nvSpPr>
        <p:spPr>
          <a:xfrm>
            <a:off x="4211638" y="987425"/>
            <a:ext cx="5014912"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ZA"/>
          </a:p>
        </p:txBody>
      </p:sp>
      <p:sp>
        <p:nvSpPr>
          <p:cNvPr id="4" name="Text Placeholder 3"/>
          <p:cNvSpPr>
            <a:spLocks noGrp="1"/>
          </p:cNvSpPr>
          <p:nvPr>
            <p:ph type="body" sz="half" idx="2"/>
          </p:nvPr>
        </p:nvSpPr>
        <p:spPr>
          <a:xfrm>
            <a:off x="682625" y="2057400"/>
            <a:ext cx="3194050"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ltLang="en-US" dirty="0"/>
          </a:p>
        </p:txBody>
      </p:sp>
      <p:sp>
        <p:nvSpPr>
          <p:cNvPr id="6" name="Footer Placeholder 5"/>
          <p:cNvSpPr>
            <a:spLocks noGrp="1"/>
          </p:cNvSpPr>
          <p:nvPr>
            <p:ph type="ftr" sz="quarter" idx="11"/>
          </p:nvPr>
        </p:nvSpPr>
        <p:spPr/>
        <p:txBody>
          <a:bodyPr/>
          <a:lstStyle>
            <a:lvl1pPr>
              <a:defRPr/>
            </a:lvl1pPr>
          </a:lstStyle>
          <a:p>
            <a:endParaRPr lang="en-US" altLang="en-US" dirty="0"/>
          </a:p>
        </p:txBody>
      </p:sp>
      <p:sp>
        <p:nvSpPr>
          <p:cNvPr id="7" name="Slide Number Placeholder 6"/>
          <p:cNvSpPr>
            <a:spLocks noGrp="1"/>
          </p:cNvSpPr>
          <p:nvPr>
            <p:ph type="sldNum" sz="quarter" idx="12"/>
          </p:nvPr>
        </p:nvSpPr>
        <p:spPr/>
        <p:txBody>
          <a:bodyPr/>
          <a:lstStyle>
            <a:lvl1pPr>
              <a:defRPr/>
            </a:lvl1pPr>
          </a:lstStyle>
          <a:p>
            <a:fld id="{1C700CA5-DC8A-4D3F-965D-50765DF9B00F}" type="slidenum">
              <a:rPr lang="en-US" altLang="en-US"/>
              <a:pPr/>
              <a:t>‹#›</a:t>
            </a:fld>
            <a:endParaRPr lang="en-US" altLang="en-US" dirty="0"/>
          </a:p>
        </p:txBody>
      </p:sp>
    </p:spTree>
    <p:extLst>
      <p:ext uri="{BB962C8B-B14F-4D97-AF65-F5344CB8AC3E}">
        <p14:creationId xmlns:p14="http://schemas.microsoft.com/office/powerpoint/2010/main" val="7278330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ZA"/>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ZA"/>
          </a:p>
        </p:txBody>
      </p:sp>
      <p:sp>
        <p:nvSpPr>
          <p:cNvPr id="4" name="Date Placeholder 3"/>
          <p:cNvSpPr>
            <a:spLocks noGrp="1"/>
          </p:cNvSpPr>
          <p:nvPr>
            <p:ph type="dt" sz="half" idx="10"/>
          </p:nvPr>
        </p:nvSpPr>
        <p:spPr/>
        <p:txBody>
          <a:bodyPr/>
          <a:lstStyle>
            <a:lvl1pPr>
              <a:defRPr/>
            </a:lvl1pPr>
          </a:lstStyle>
          <a:p>
            <a:endParaRPr lang="en-US" altLang="en-US" dirty="0"/>
          </a:p>
        </p:txBody>
      </p:sp>
      <p:sp>
        <p:nvSpPr>
          <p:cNvPr id="5" name="Footer Placeholder 4"/>
          <p:cNvSpPr>
            <a:spLocks noGrp="1"/>
          </p:cNvSpPr>
          <p:nvPr>
            <p:ph type="ftr" sz="quarter" idx="11"/>
          </p:nvPr>
        </p:nvSpPr>
        <p:spPr/>
        <p:txBody>
          <a:bodyPr/>
          <a:lstStyle>
            <a:lvl1pPr>
              <a:defRPr/>
            </a:lvl1pPr>
          </a:lstStyle>
          <a:p>
            <a:endParaRPr lang="en-US" altLang="en-US" dirty="0"/>
          </a:p>
        </p:txBody>
      </p:sp>
      <p:sp>
        <p:nvSpPr>
          <p:cNvPr id="6" name="Slide Number Placeholder 5"/>
          <p:cNvSpPr>
            <a:spLocks noGrp="1"/>
          </p:cNvSpPr>
          <p:nvPr>
            <p:ph type="sldNum" sz="quarter" idx="12"/>
          </p:nvPr>
        </p:nvSpPr>
        <p:spPr/>
        <p:txBody>
          <a:bodyPr/>
          <a:lstStyle>
            <a:lvl1pPr>
              <a:defRPr/>
            </a:lvl1pPr>
          </a:lstStyle>
          <a:p>
            <a:fld id="{ABF32766-60C9-4BAC-9EFC-FDF3BF48D01F}" type="slidenum">
              <a:rPr lang="en-US" altLang="en-US"/>
              <a:pPr/>
              <a:t>‹#›</a:t>
            </a:fld>
            <a:endParaRPr lang="en-US" altLang="en-US" dirty="0"/>
          </a:p>
        </p:txBody>
      </p:sp>
    </p:spTree>
    <p:extLst>
      <p:ext uri="{BB962C8B-B14F-4D97-AF65-F5344CB8AC3E}">
        <p14:creationId xmlns:p14="http://schemas.microsoft.com/office/powerpoint/2010/main" val="275128464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2625" y="457200"/>
            <a:ext cx="3194050" cy="1600200"/>
          </a:xfrm>
        </p:spPr>
        <p:txBody>
          <a:bodyPr anchor="b"/>
          <a:lstStyle>
            <a:lvl1pPr>
              <a:defRPr sz="3200"/>
            </a:lvl1pPr>
          </a:lstStyle>
          <a:p>
            <a:r>
              <a:rPr lang="en-US" smtClean="0"/>
              <a:t>Click to edit Master title style</a:t>
            </a:r>
            <a:endParaRPr lang="en-ZA"/>
          </a:p>
        </p:txBody>
      </p:sp>
      <p:sp>
        <p:nvSpPr>
          <p:cNvPr id="3" name="Picture Placeholder 2"/>
          <p:cNvSpPr>
            <a:spLocks noGrp="1"/>
          </p:cNvSpPr>
          <p:nvPr>
            <p:ph type="pic" idx="1"/>
          </p:nvPr>
        </p:nvSpPr>
        <p:spPr>
          <a:xfrm>
            <a:off x="4211638" y="987425"/>
            <a:ext cx="5014912"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ZA" dirty="0"/>
          </a:p>
        </p:txBody>
      </p:sp>
      <p:sp>
        <p:nvSpPr>
          <p:cNvPr id="4" name="Text Placeholder 3"/>
          <p:cNvSpPr>
            <a:spLocks noGrp="1"/>
          </p:cNvSpPr>
          <p:nvPr>
            <p:ph type="body" sz="half" idx="2"/>
          </p:nvPr>
        </p:nvSpPr>
        <p:spPr>
          <a:xfrm>
            <a:off x="682625" y="2057400"/>
            <a:ext cx="3194050"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ltLang="en-US" dirty="0"/>
          </a:p>
        </p:txBody>
      </p:sp>
      <p:sp>
        <p:nvSpPr>
          <p:cNvPr id="6" name="Footer Placeholder 5"/>
          <p:cNvSpPr>
            <a:spLocks noGrp="1"/>
          </p:cNvSpPr>
          <p:nvPr>
            <p:ph type="ftr" sz="quarter" idx="11"/>
          </p:nvPr>
        </p:nvSpPr>
        <p:spPr/>
        <p:txBody>
          <a:bodyPr/>
          <a:lstStyle>
            <a:lvl1pPr>
              <a:defRPr/>
            </a:lvl1pPr>
          </a:lstStyle>
          <a:p>
            <a:endParaRPr lang="en-US" altLang="en-US" dirty="0"/>
          </a:p>
        </p:txBody>
      </p:sp>
      <p:sp>
        <p:nvSpPr>
          <p:cNvPr id="7" name="Slide Number Placeholder 6"/>
          <p:cNvSpPr>
            <a:spLocks noGrp="1"/>
          </p:cNvSpPr>
          <p:nvPr>
            <p:ph type="sldNum" sz="quarter" idx="12"/>
          </p:nvPr>
        </p:nvSpPr>
        <p:spPr/>
        <p:txBody>
          <a:bodyPr/>
          <a:lstStyle>
            <a:lvl1pPr>
              <a:defRPr/>
            </a:lvl1pPr>
          </a:lstStyle>
          <a:p>
            <a:fld id="{46B458F9-69B5-41B9-9311-2368AD2ED226}" type="slidenum">
              <a:rPr lang="en-US" altLang="en-US"/>
              <a:pPr/>
              <a:t>‹#›</a:t>
            </a:fld>
            <a:endParaRPr lang="en-US" altLang="en-US" dirty="0"/>
          </a:p>
        </p:txBody>
      </p:sp>
    </p:spTree>
    <p:extLst>
      <p:ext uri="{BB962C8B-B14F-4D97-AF65-F5344CB8AC3E}">
        <p14:creationId xmlns:p14="http://schemas.microsoft.com/office/powerpoint/2010/main" val="356070423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ZA"/>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ZA"/>
          </a:p>
        </p:txBody>
      </p:sp>
      <p:sp>
        <p:nvSpPr>
          <p:cNvPr id="4" name="Date Placeholder 3"/>
          <p:cNvSpPr>
            <a:spLocks noGrp="1"/>
          </p:cNvSpPr>
          <p:nvPr>
            <p:ph type="dt" sz="half" idx="10"/>
          </p:nvPr>
        </p:nvSpPr>
        <p:spPr/>
        <p:txBody>
          <a:bodyPr/>
          <a:lstStyle>
            <a:lvl1pPr>
              <a:defRPr/>
            </a:lvl1pPr>
          </a:lstStyle>
          <a:p>
            <a:endParaRPr lang="en-US" altLang="en-US" dirty="0"/>
          </a:p>
        </p:txBody>
      </p:sp>
      <p:sp>
        <p:nvSpPr>
          <p:cNvPr id="5" name="Footer Placeholder 4"/>
          <p:cNvSpPr>
            <a:spLocks noGrp="1"/>
          </p:cNvSpPr>
          <p:nvPr>
            <p:ph type="ftr" sz="quarter" idx="11"/>
          </p:nvPr>
        </p:nvSpPr>
        <p:spPr/>
        <p:txBody>
          <a:bodyPr/>
          <a:lstStyle>
            <a:lvl1pPr>
              <a:defRPr/>
            </a:lvl1pPr>
          </a:lstStyle>
          <a:p>
            <a:endParaRPr lang="en-US" altLang="en-US" dirty="0"/>
          </a:p>
        </p:txBody>
      </p:sp>
      <p:sp>
        <p:nvSpPr>
          <p:cNvPr id="6" name="Slide Number Placeholder 5"/>
          <p:cNvSpPr>
            <a:spLocks noGrp="1"/>
          </p:cNvSpPr>
          <p:nvPr>
            <p:ph type="sldNum" sz="quarter" idx="12"/>
          </p:nvPr>
        </p:nvSpPr>
        <p:spPr/>
        <p:txBody>
          <a:bodyPr/>
          <a:lstStyle>
            <a:lvl1pPr>
              <a:defRPr/>
            </a:lvl1pPr>
          </a:lstStyle>
          <a:p>
            <a:fld id="{04BC5577-A588-4218-8991-DA933FBB1840}" type="slidenum">
              <a:rPr lang="en-US" altLang="en-US"/>
              <a:pPr/>
              <a:t>‹#›</a:t>
            </a:fld>
            <a:endParaRPr lang="en-US" altLang="en-US" dirty="0"/>
          </a:p>
        </p:txBody>
      </p:sp>
    </p:spTree>
    <p:extLst>
      <p:ext uri="{BB962C8B-B14F-4D97-AF65-F5344CB8AC3E}">
        <p14:creationId xmlns:p14="http://schemas.microsoft.com/office/powerpoint/2010/main" val="232641597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058025" y="228600"/>
            <a:ext cx="2105025" cy="5334000"/>
          </a:xfrm>
        </p:spPr>
        <p:txBody>
          <a:bodyPr vert="eaVert"/>
          <a:lstStyle/>
          <a:p>
            <a:r>
              <a:rPr lang="en-US" smtClean="0"/>
              <a:t>Click to edit Master title style</a:t>
            </a:r>
            <a:endParaRPr lang="en-ZA"/>
          </a:p>
        </p:txBody>
      </p:sp>
      <p:sp>
        <p:nvSpPr>
          <p:cNvPr id="3" name="Vertical Text Placeholder 2"/>
          <p:cNvSpPr>
            <a:spLocks noGrp="1"/>
          </p:cNvSpPr>
          <p:nvPr>
            <p:ph type="body" orient="vert" idx="1"/>
          </p:nvPr>
        </p:nvSpPr>
        <p:spPr>
          <a:xfrm>
            <a:off x="742950" y="228600"/>
            <a:ext cx="6162675" cy="53340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ZA"/>
          </a:p>
        </p:txBody>
      </p:sp>
      <p:sp>
        <p:nvSpPr>
          <p:cNvPr id="4" name="Date Placeholder 3"/>
          <p:cNvSpPr>
            <a:spLocks noGrp="1"/>
          </p:cNvSpPr>
          <p:nvPr>
            <p:ph type="dt" sz="half" idx="10"/>
          </p:nvPr>
        </p:nvSpPr>
        <p:spPr/>
        <p:txBody>
          <a:bodyPr/>
          <a:lstStyle>
            <a:lvl1pPr>
              <a:defRPr/>
            </a:lvl1pPr>
          </a:lstStyle>
          <a:p>
            <a:endParaRPr lang="en-US" altLang="en-US" dirty="0"/>
          </a:p>
        </p:txBody>
      </p:sp>
      <p:sp>
        <p:nvSpPr>
          <p:cNvPr id="5" name="Footer Placeholder 4"/>
          <p:cNvSpPr>
            <a:spLocks noGrp="1"/>
          </p:cNvSpPr>
          <p:nvPr>
            <p:ph type="ftr" sz="quarter" idx="11"/>
          </p:nvPr>
        </p:nvSpPr>
        <p:spPr/>
        <p:txBody>
          <a:bodyPr/>
          <a:lstStyle>
            <a:lvl1pPr>
              <a:defRPr/>
            </a:lvl1pPr>
          </a:lstStyle>
          <a:p>
            <a:endParaRPr lang="en-US" altLang="en-US" dirty="0"/>
          </a:p>
        </p:txBody>
      </p:sp>
      <p:sp>
        <p:nvSpPr>
          <p:cNvPr id="6" name="Slide Number Placeholder 5"/>
          <p:cNvSpPr>
            <a:spLocks noGrp="1"/>
          </p:cNvSpPr>
          <p:nvPr>
            <p:ph type="sldNum" sz="quarter" idx="12"/>
          </p:nvPr>
        </p:nvSpPr>
        <p:spPr/>
        <p:txBody>
          <a:bodyPr/>
          <a:lstStyle>
            <a:lvl1pPr>
              <a:defRPr/>
            </a:lvl1pPr>
          </a:lstStyle>
          <a:p>
            <a:fld id="{1FBCA5DD-3A7E-4280-8099-393CEC736B4A}" type="slidenum">
              <a:rPr lang="en-US" altLang="en-US"/>
              <a:pPr/>
              <a:t>‹#›</a:t>
            </a:fld>
            <a:endParaRPr lang="en-US" altLang="en-US" dirty="0"/>
          </a:p>
        </p:txBody>
      </p:sp>
    </p:spTree>
    <p:extLst>
      <p:ext uri="{BB962C8B-B14F-4D97-AF65-F5344CB8AC3E}">
        <p14:creationId xmlns:p14="http://schemas.microsoft.com/office/powerpoint/2010/main" val="216427648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6275" y="1709738"/>
            <a:ext cx="8543925" cy="2852737"/>
          </a:xfrm>
        </p:spPr>
        <p:txBody>
          <a:bodyPr anchor="b"/>
          <a:lstStyle>
            <a:lvl1pPr>
              <a:defRPr sz="6000"/>
            </a:lvl1pPr>
          </a:lstStyle>
          <a:p>
            <a:r>
              <a:rPr lang="en-US" smtClean="0"/>
              <a:t>Click to edit Master title style</a:t>
            </a:r>
            <a:endParaRPr lang="en-ZA"/>
          </a:p>
        </p:txBody>
      </p:sp>
      <p:sp>
        <p:nvSpPr>
          <p:cNvPr id="3" name="Text Placeholder 2"/>
          <p:cNvSpPr>
            <a:spLocks noGrp="1"/>
          </p:cNvSpPr>
          <p:nvPr>
            <p:ph type="body" idx="1"/>
          </p:nvPr>
        </p:nvSpPr>
        <p:spPr>
          <a:xfrm>
            <a:off x="676275" y="4589463"/>
            <a:ext cx="8543925"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endParaRPr lang="en-US" altLang="en-US" dirty="0"/>
          </a:p>
        </p:txBody>
      </p:sp>
      <p:sp>
        <p:nvSpPr>
          <p:cNvPr id="5" name="Footer Placeholder 4"/>
          <p:cNvSpPr>
            <a:spLocks noGrp="1"/>
          </p:cNvSpPr>
          <p:nvPr>
            <p:ph type="ftr" sz="quarter" idx="11"/>
          </p:nvPr>
        </p:nvSpPr>
        <p:spPr/>
        <p:txBody>
          <a:bodyPr/>
          <a:lstStyle>
            <a:lvl1pPr>
              <a:defRPr/>
            </a:lvl1pPr>
          </a:lstStyle>
          <a:p>
            <a:endParaRPr lang="en-US" altLang="en-US" dirty="0"/>
          </a:p>
        </p:txBody>
      </p:sp>
      <p:sp>
        <p:nvSpPr>
          <p:cNvPr id="6" name="Slide Number Placeholder 5"/>
          <p:cNvSpPr>
            <a:spLocks noGrp="1"/>
          </p:cNvSpPr>
          <p:nvPr>
            <p:ph type="sldNum" sz="quarter" idx="12"/>
          </p:nvPr>
        </p:nvSpPr>
        <p:spPr/>
        <p:txBody>
          <a:bodyPr/>
          <a:lstStyle>
            <a:lvl1pPr>
              <a:defRPr/>
            </a:lvl1pPr>
          </a:lstStyle>
          <a:p>
            <a:fld id="{51F28B3F-6EF5-43EB-AF80-5B95E042793E}" type="slidenum">
              <a:rPr lang="en-US" altLang="en-US"/>
              <a:pPr/>
              <a:t>‹#›</a:t>
            </a:fld>
            <a:endParaRPr lang="en-US" altLang="en-US" dirty="0"/>
          </a:p>
        </p:txBody>
      </p:sp>
    </p:spTree>
    <p:extLst>
      <p:ext uri="{BB962C8B-B14F-4D97-AF65-F5344CB8AC3E}">
        <p14:creationId xmlns:p14="http://schemas.microsoft.com/office/powerpoint/2010/main" val="153847297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ZA"/>
          </a:p>
        </p:txBody>
      </p:sp>
      <p:sp>
        <p:nvSpPr>
          <p:cNvPr id="3" name="Content Placeholder 2"/>
          <p:cNvSpPr>
            <a:spLocks noGrp="1"/>
          </p:cNvSpPr>
          <p:nvPr>
            <p:ph sz="half" idx="1"/>
          </p:nvPr>
        </p:nvSpPr>
        <p:spPr>
          <a:xfrm>
            <a:off x="742950" y="1447800"/>
            <a:ext cx="4133850"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ZA"/>
          </a:p>
        </p:txBody>
      </p:sp>
      <p:sp>
        <p:nvSpPr>
          <p:cNvPr id="4" name="Content Placeholder 3"/>
          <p:cNvSpPr>
            <a:spLocks noGrp="1"/>
          </p:cNvSpPr>
          <p:nvPr>
            <p:ph sz="half" idx="2"/>
          </p:nvPr>
        </p:nvSpPr>
        <p:spPr>
          <a:xfrm>
            <a:off x="5029200" y="1447800"/>
            <a:ext cx="4133850"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ZA"/>
          </a:p>
        </p:txBody>
      </p:sp>
      <p:sp>
        <p:nvSpPr>
          <p:cNvPr id="5" name="Date Placeholder 4"/>
          <p:cNvSpPr>
            <a:spLocks noGrp="1"/>
          </p:cNvSpPr>
          <p:nvPr>
            <p:ph type="dt" sz="half" idx="10"/>
          </p:nvPr>
        </p:nvSpPr>
        <p:spPr/>
        <p:txBody>
          <a:bodyPr/>
          <a:lstStyle>
            <a:lvl1pPr>
              <a:defRPr/>
            </a:lvl1pPr>
          </a:lstStyle>
          <a:p>
            <a:endParaRPr lang="en-US" altLang="en-US" dirty="0"/>
          </a:p>
        </p:txBody>
      </p:sp>
      <p:sp>
        <p:nvSpPr>
          <p:cNvPr id="6" name="Footer Placeholder 5"/>
          <p:cNvSpPr>
            <a:spLocks noGrp="1"/>
          </p:cNvSpPr>
          <p:nvPr>
            <p:ph type="ftr" sz="quarter" idx="11"/>
          </p:nvPr>
        </p:nvSpPr>
        <p:spPr/>
        <p:txBody>
          <a:bodyPr/>
          <a:lstStyle>
            <a:lvl1pPr>
              <a:defRPr/>
            </a:lvl1pPr>
          </a:lstStyle>
          <a:p>
            <a:endParaRPr lang="en-US" altLang="en-US" dirty="0"/>
          </a:p>
        </p:txBody>
      </p:sp>
      <p:sp>
        <p:nvSpPr>
          <p:cNvPr id="7" name="Slide Number Placeholder 6"/>
          <p:cNvSpPr>
            <a:spLocks noGrp="1"/>
          </p:cNvSpPr>
          <p:nvPr>
            <p:ph type="sldNum" sz="quarter" idx="12"/>
          </p:nvPr>
        </p:nvSpPr>
        <p:spPr/>
        <p:txBody>
          <a:bodyPr/>
          <a:lstStyle>
            <a:lvl1pPr>
              <a:defRPr/>
            </a:lvl1pPr>
          </a:lstStyle>
          <a:p>
            <a:fld id="{5665F58C-456B-4E7C-8872-8386A96F8458}" type="slidenum">
              <a:rPr lang="en-US" altLang="en-US"/>
              <a:pPr/>
              <a:t>‹#›</a:t>
            </a:fld>
            <a:endParaRPr lang="en-US" altLang="en-US" dirty="0"/>
          </a:p>
        </p:txBody>
      </p:sp>
    </p:spTree>
    <p:extLst>
      <p:ext uri="{BB962C8B-B14F-4D97-AF65-F5344CB8AC3E}">
        <p14:creationId xmlns:p14="http://schemas.microsoft.com/office/powerpoint/2010/main" val="407454783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82625" y="365125"/>
            <a:ext cx="8543925" cy="1325563"/>
          </a:xfrm>
        </p:spPr>
        <p:txBody>
          <a:bodyPr/>
          <a:lstStyle/>
          <a:p>
            <a:r>
              <a:rPr lang="en-US" smtClean="0"/>
              <a:t>Click to edit Master title style</a:t>
            </a:r>
            <a:endParaRPr lang="en-ZA"/>
          </a:p>
        </p:txBody>
      </p:sp>
      <p:sp>
        <p:nvSpPr>
          <p:cNvPr id="3" name="Text Placeholder 2"/>
          <p:cNvSpPr>
            <a:spLocks noGrp="1"/>
          </p:cNvSpPr>
          <p:nvPr>
            <p:ph type="body" idx="1"/>
          </p:nvPr>
        </p:nvSpPr>
        <p:spPr>
          <a:xfrm>
            <a:off x="682625" y="1681163"/>
            <a:ext cx="419100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82625" y="2505075"/>
            <a:ext cx="4191000"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ZA"/>
          </a:p>
        </p:txBody>
      </p:sp>
      <p:sp>
        <p:nvSpPr>
          <p:cNvPr id="5" name="Text Placeholder 4"/>
          <p:cNvSpPr>
            <a:spLocks noGrp="1"/>
          </p:cNvSpPr>
          <p:nvPr>
            <p:ph type="body" sz="quarter" idx="3"/>
          </p:nvPr>
        </p:nvSpPr>
        <p:spPr>
          <a:xfrm>
            <a:off x="5014913" y="1681163"/>
            <a:ext cx="42116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5014913" y="2505075"/>
            <a:ext cx="421163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ZA"/>
          </a:p>
        </p:txBody>
      </p:sp>
      <p:sp>
        <p:nvSpPr>
          <p:cNvPr id="7" name="Date Placeholder 6"/>
          <p:cNvSpPr>
            <a:spLocks noGrp="1"/>
          </p:cNvSpPr>
          <p:nvPr>
            <p:ph type="dt" sz="half" idx="10"/>
          </p:nvPr>
        </p:nvSpPr>
        <p:spPr/>
        <p:txBody>
          <a:bodyPr/>
          <a:lstStyle>
            <a:lvl1pPr>
              <a:defRPr/>
            </a:lvl1pPr>
          </a:lstStyle>
          <a:p>
            <a:endParaRPr lang="en-US" altLang="en-US" dirty="0"/>
          </a:p>
        </p:txBody>
      </p:sp>
      <p:sp>
        <p:nvSpPr>
          <p:cNvPr id="8" name="Footer Placeholder 7"/>
          <p:cNvSpPr>
            <a:spLocks noGrp="1"/>
          </p:cNvSpPr>
          <p:nvPr>
            <p:ph type="ftr" sz="quarter" idx="11"/>
          </p:nvPr>
        </p:nvSpPr>
        <p:spPr/>
        <p:txBody>
          <a:bodyPr/>
          <a:lstStyle>
            <a:lvl1pPr>
              <a:defRPr/>
            </a:lvl1pPr>
          </a:lstStyle>
          <a:p>
            <a:endParaRPr lang="en-US" altLang="en-US" dirty="0"/>
          </a:p>
        </p:txBody>
      </p:sp>
      <p:sp>
        <p:nvSpPr>
          <p:cNvPr id="9" name="Slide Number Placeholder 8"/>
          <p:cNvSpPr>
            <a:spLocks noGrp="1"/>
          </p:cNvSpPr>
          <p:nvPr>
            <p:ph type="sldNum" sz="quarter" idx="12"/>
          </p:nvPr>
        </p:nvSpPr>
        <p:spPr/>
        <p:txBody>
          <a:bodyPr/>
          <a:lstStyle>
            <a:lvl1pPr>
              <a:defRPr/>
            </a:lvl1pPr>
          </a:lstStyle>
          <a:p>
            <a:fld id="{FFE4C122-005B-4F69-92A4-E8B2808C5B04}" type="slidenum">
              <a:rPr lang="en-US" altLang="en-US"/>
              <a:pPr/>
              <a:t>‹#›</a:t>
            </a:fld>
            <a:endParaRPr lang="en-US" altLang="en-US" dirty="0"/>
          </a:p>
        </p:txBody>
      </p:sp>
    </p:spTree>
    <p:extLst>
      <p:ext uri="{BB962C8B-B14F-4D97-AF65-F5344CB8AC3E}">
        <p14:creationId xmlns:p14="http://schemas.microsoft.com/office/powerpoint/2010/main" val="270583877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ZA"/>
          </a:p>
        </p:txBody>
      </p:sp>
      <p:sp>
        <p:nvSpPr>
          <p:cNvPr id="3" name="Date Placeholder 2"/>
          <p:cNvSpPr>
            <a:spLocks noGrp="1"/>
          </p:cNvSpPr>
          <p:nvPr>
            <p:ph type="dt" sz="half" idx="10"/>
          </p:nvPr>
        </p:nvSpPr>
        <p:spPr/>
        <p:txBody>
          <a:bodyPr/>
          <a:lstStyle>
            <a:lvl1pPr>
              <a:defRPr/>
            </a:lvl1pPr>
          </a:lstStyle>
          <a:p>
            <a:endParaRPr lang="en-US" altLang="en-US" dirty="0"/>
          </a:p>
        </p:txBody>
      </p:sp>
      <p:sp>
        <p:nvSpPr>
          <p:cNvPr id="4" name="Footer Placeholder 3"/>
          <p:cNvSpPr>
            <a:spLocks noGrp="1"/>
          </p:cNvSpPr>
          <p:nvPr>
            <p:ph type="ftr" sz="quarter" idx="11"/>
          </p:nvPr>
        </p:nvSpPr>
        <p:spPr/>
        <p:txBody>
          <a:bodyPr/>
          <a:lstStyle>
            <a:lvl1pPr>
              <a:defRPr/>
            </a:lvl1pPr>
          </a:lstStyle>
          <a:p>
            <a:endParaRPr lang="en-US" altLang="en-US" dirty="0"/>
          </a:p>
        </p:txBody>
      </p:sp>
      <p:sp>
        <p:nvSpPr>
          <p:cNvPr id="5" name="Slide Number Placeholder 4"/>
          <p:cNvSpPr>
            <a:spLocks noGrp="1"/>
          </p:cNvSpPr>
          <p:nvPr>
            <p:ph type="sldNum" sz="quarter" idx="12"/>
          </p:nvPr>
        </p:nvSpPr>
        <p:spPr/>
        <p:txBody>
          <a:bodyPr/>
          <a:lstStyle>
            <a:lvl1pPr>
              <a:defRPr/>
            </a:lvl1pPr>
          </a:lstStyle>
          <a:p>
            <a:fld id="{80372646-DC5C-4098-8F75-608490F9B954}" type="slidenum">
              <a:rPr lang="en-US" altLang="en-US"/>
              <a:pPr/>
              <a:t>‹#›</a:t>
            </a:fld>
            <a:endParaRPr lang="en-US" altLang="en-US" dirty="0"/>
          </a:p>
        </p:txBody>
      </p:sp>
    </p:spTree>
    <p:extLst>
      <p:ext uri="{BB962C8B-B14F-4D97-AF65-F5344CB8AC3E}">
        <p14:creationId xmlns:p14="http://schemas.microsoft.com/office/powerpoint/2010/main" val="174262261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endParaRPr lang="en-US" altLang="en-US" dirty="0"/>
          </a:p>
        </p:txBody>
      </p:sp>
      <p:sp>
        <p:nvSpPr>
          <p:cNvPr id="3" name="Footer Placeholder 2"/>
          <p:cNvSpPr>
            <a:spLocks noGrp="1"/>
          </p:cNvSpPr>
          <p:nvPr>
            <p:ph type="ftr" sz="quarter" idx="11"/>
          </p:nvPr>
        </p:nvSpPr>
        <p:spPr/>
        <p:txBody>
          <a:bodyPr/>
          <a:lstStyle>
            <a:lvl1pPr>
              <a:defRPr/>
            </a:lvl1pPr>
          </a:lstStyle>
          <a:p>
            <a:endParaRPr lang="en-US" altLang="en-US" dirty="0"/>
          </a:p>
        </p:txBody>
      </p:sp>
      <p:sp>
        <p:nvSpPr>
          <p:cNvPr id="4" name="Slide Number Placeholder 3"/>
          <p:cNvSpPr>
            <a:spLocks noGrp="1"/>
          </p:cNvSpPr>
          <p:nvPr>
            <p:ph type="sldNum" sz="quarter" idx="12"/>
          </p:nvPr>
        </p:nvSpPr>
        <p:spPr/>
        <p:txBody>
          <a:bodyPr/>
          <a:lstStyle>
            <a:lvl1pPr>
              <a:defRPr/>
            </a:lvl1pPr>
          </a:lstStyle>
          <a:p>
            <a:fld id="{4BA6297F-3B3A-46D9-B0B4-324FFA86A63B}" type="slidenum">
              <a:rPr lang="en-US" altLang="en-US"/>
              <a:pPr/>
              <a:t>‹#›</a:t>
            </a:fld>
            <a:endParaRPr lang="en-US" altLang="en-US" dirty="0"/>
          </a:p>
        </p:txBody>
      </p:sp>
    </p:spTree>
    <p:extLst>
      <p:ext uri="{BB962C8B-B14F-4D97-AF65-F5344CB8AC3E}">
        <p14:creationId xmlns:p14="http://schemas.microsoft.com/office/powerpoint/2010/main" val="65078321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2625" y="457200"/>
            <a:ext cx="3194050" cy="1600200"/>
          </a:xfrm>
        </p:spPr>
        <p:txBody>
          <a:bodyPr anchor="b"/>
          <a:lstStyle>
            <a:lvl1pPr>
              <a:defRPr sz="3200"/>
            </a:lvl1pPr>
          </a:lstStyle>
          <a:p>
            <a:r>
              <a:rPr lang="en-US" smtClean="0"/>
              <a:t>Click to edit Master title style</a:t>
            </a:r>
            <a:endParaRPr lang="en-ZA"/>
          </a:p>
        </p:txBody>
      </p:sp>
      <p:sp>
        <p:nvSpPr>
          <p:cNvPr id="3" name="Content Placeholder 2"/>
          <p:cNvSpPr>
            <a:spLocks noGrp="1"/>
          </p:cNvSpPr>
          <p:nvPr>
            <p:ph idx="1"/>
          </p:nvPr>
        </p:nvSpPr>
        <p:spPr>
          <a:xfrm>
            <a:off x="4211638" y="987425"/>
            <a:ext cx="5014912"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ZA"/>
          </a:p>
        </p:txBody>
      </p:sp>
      <p:sp>
        <p:nvSpPr>
          <p:cNvPr id="4" name="Text Placeholder 3"/>
          <p:cNvSpPr>
            <a:spLocks noGrp="1"/>
          </p:cNvSpPr>
          <p:nvPr>
            <p:ph type="body" sz="half" idx="2"/>
          </p:nvPr>
        </p:nvSpPr>
        <p:spPr>
          <a:xfrm>
            <a:off x="682625" y="2057400"/>
            <a:ext cx="3194050"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ltLang="en-US" dirty="0"/>
          </a:p>
        </p:txBody>
      </p:sp>
      <p:sp>
        <p:nvSpPr>
          <p:cNvPr id="6" name="Footer Placeholder 5"/>
          <p:cNvSpPr>
            <a:spLocks noGrp="1"/>
          </p:cNvSpPr>
          <p:nvPr>
            <p:ph type="ftr" sz="quarter" idx="11"/>
          </p:nvPr>
        </p:nvSpPr>
        <p:spPr/>
        <p:txBody>
          <a:bodyPr/>
          <a:lstStyle>
            <a:lvl1pPr>
              <a:defRPr/>
            </a:lvl1pPr>
          </a:lstStyle>
          <a:p>
            <a:endParaRPr lang="en-US" altLang="en-US" dirty="0"/>
          </a:p>
        </p:txBody>
      </p:sp>
      <p:sp>
        <p:nvSpPr>
          <p:cNvPr id="7" name="Slide Number Placeholder 6"/>
          <p:cNvSpPr>
            <a:spLocks noGrp="1"/>
          </p:cNvSpPr>
          <p:nvPr>
            <p:ph type="sldNum" sz="quarter" idx="12"/>
          </p:nvPr>
        </p:nvSpPr>
        <p:spPr/>
        <p:txBody>
          <a:bodyPr/>
          <a:lstStyle>
            <a:lvl1pPr>
              <a:defRPr/>
            </a:lvl1pPr>
          </a:lstStyle>
          <a:p>
            <a:fld id="{9F00FEDF-7ACA-4D78-9856-F7BF38A668F5}" type="slidenum">
              <a:rPr lang="en-US" altLang="en-US"/>
              <a:pPr/>
              <a:t>‹#›</a:t>
            </a:fld>
            <a:endParaRPr lang="en-US" altLang="en-US" dirty="0"/>
          </a:p>
        </p:txBody>
      </p:sp>
    </p:spTree>
    <p:extLst>
      <p:ext uri="{BB962C8B-B14F-4D97-AF65-F5344CB8AC3E}">
        <p14:creationId xmlns:p14="http://schemas.microsoft.com/office/powerpoint/2010/main" val="21078574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2625" y="457200"/>
            <a:ext cx="3194050" cy="1600200"/>
          </a:xfrm>
        </p:spPr>
        <p:txBody>
          <a:bodyPr anchor="b"/>
          <a:lstStyle>
            <a:lvl1pPr>
              <a:defRPr sz="3200"/>
            </a:lvl1pPr>
          </a:lstStyle>
          <a:p>
            <a:r>
              <a:rPr lang="en-US" smtClean="0"/>
              <a:t>Click to edit Master title style</a:t>
            </a:r>
            <a:endParaRPr lang="en-ZA"/>
          </a:p>
        </p:txBody>
      </p:sp>
      <p:sp>
        <p:nvSpPr>
          <p:cNvPr id="3" name="Picture Placeholder 2"/>
          <p:cNvSpPr>
            <a:spLocks noGrp="1"/>
          </p:cNvSpPr>
          <p:nvPr>
            <p:ph type="pic" idx="1"/>
          </p:nvPr>
        </p:nvSpPr>
        <p:spPr>
          <a:xfrm>
            <a:off x="4211638" y="987425"/>
            <a:ext cx="5014912"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ZA" dirty="0"/>
          </a:p>
        </p:txBody>
      </p:sp>
      <p:sp>
        <p:nvSpPr>
          <p:cNvPr id="4" name="Text Placeholder 3"/>
          <p:cNvSpPr>
            <a:spLocks noGrp="1"/>
          </p:cNvSpPr>
          <p:nvPr>
            <p:ph type="body" sz="half" idx="2"/>
          </p:nvPr>
        </p:nvSpPr>
        <p:spPr>
          <a:xfrm>
            <a:off x="682625" y="2057400"/>
            <a:ext cx="3194050"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ltLang="en-US" dirty="0"/>
          </a:p>
        </p:txBody>
      </p:sp>
      <p:sp>
        <p:nvSpPr>
          <p:cNvPr id="6" name="Footer Placeholder 5"/>
          <p:cNvSpPr>
            <a:spLocks noGrp="1"/>
          </p:cNvSpPr>
          <p:nvPr>
            <p:ph type="ftr" sz="quarter" idx="11"/>
          </p:nvPr>
        </p:nvSpPr>
        <p:spPr/>
        <p:txBody>
          <a:bodyPr/>
          <a:lstStyle>
            <a:lvl1pPr>
              <a:defRPr/>
            </a:lvl1pPr>
          </a:lstStyle>
          <a:p>
            <a:endParaRPr lang="en-US" altLang="en-US" dirty="0"/>
          </a:p>
        </p:txBody>
      </p:sp>
      <p:sp>
        <p:nvSpPr>
          <p:cNvPr id="7" name="Slide Number Placeholder 6"/>
          <p:cNvSpPr>
            <a:spLocks noGrp="1"/>
          </p:cNvSpPr>
          <p:nvPr>
            <p:ph type="sldNum" sz="quarter" idx="12"/>
          </p:nvPr>
        </p:nvSpPr>
        <p:spPr/>
        <p:txBody>
          <a:bodyPr/>
          <a:lstStyle>
            <a:lvl1pPr>
              <a:defRPr/>
            </a:lvl1pPr>
          </a:lstStyle>
          <a:p>
            <a:fld id="{445CE39E-07F1-400D-A399-D40294DC89C4}" type="slidenum">
              <a:rPr lang="en-US" altLang="en-US"/>
              <a:pPr/>
              <a:t>‹#›</a:t>
            </a:fld>
            <a:endParaRPr lang="en-US" altLang="en-US" dirty="0"/>
          </a:p>
        </p:txBody>
      </p:sp>
    </p:spTree>
    <p:extLst>
      <p:ext uri="{BB962C8B-B14F-4D97-AF65-F5344CB8AC3E}">
        <p14:creationId xmlns:p14="http://schemas.microsoft.com/office/powerpoint/2010/main" val="116787337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e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jpe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032" name="Picture 8" descr="NCRS-SLIDE-inside"/>
          <p:cNvPicPr>
            <a:picLocks noChangeAspect="1" noChangeArrowheads="1"/>
          </p:cNvPicPr>
          <p:nvPr userDrawn="1"/>
        </p:nvPicPr>
        <p:blipFill>
          <a:blip r:embed="rId13">
            <a:extLst>
              <a:ext uri="{28A0092B-C50C-407E-A947-70E740481C1C}">
                <a14:useLocalDpi xmlns:a14="http://schemas.microsoft.com/office/drawing/2010/main" val="0"/>
              </a:ext>
            </a:extLst>
          </a:blip>
          <a:srcRect/>
          <a:stretch>
            <a:fillRect/>
          </a:stretch>
        </p:blipFill>
        <p:spPr bwMode="auto">
          <a:xfrm>
            <a:off x="0" y="0"/>
            <a:ext cx="9906000" cy="7016750"/>
          </a:xfrm>
          <a:prstGeom prst="rect">
            <a:avLst/>
          </a:prstGeom>
          <a:noFill/>
          <a:extLst>
            <a:ext uri="{909E8E84-426E-40DD-AFC4-6F175D3DCCD1}">
              <a14:hiddenFill xmlns:a14="http://schemas.microsoft.com/office/drawing/2010/main">
                <a:solidFill>
                  <a:srgbClr val="FFFFFF"/>
                </a:solidFill>
              </a14:hiddenFill>
            </a:ext>
          </a:extLst>
        </p:spPr>
      </p:pic>
      <p:sp>
        <p:nvSpPr>
          <p:cNvPr id="1026" name="Rectangle 2"/>
          <p:cNvSpPr>
            <a:spLocks noGrp="1" noChangeArrowheads="1"/>
          </p:cNvSpPr>
          <p:nvPr>
            <p:ph type="title"/>
          </p:nvPr>
        </p:nvSpPr>
        <p:spPr bwMode="auto">
          <a:xfrm>
            <a:off x="742950" y="228600"/>
            <a:ext cx="8420100" cy="6096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vert="horz" wrap="square" lIns="95779" tIns="47889" rIns="95779" bIns="47889" numCol="1" anchor="ctr" anchorCtr="0" compatLnSpc="1">
            <a:prstTxWarp prst="textNoShape">
              <a:avLst/>
            </a:prstTxWarp>
          </a:bodyPr>
          <a:lstStyle/>
          <a:p>
            <a:pPr lvl="0"/>
            <a:r>
              <a:rPr lang="en-US" altLang="en-US" smtClean="0"/>
              <a:t>Click to edit Master title style</a:t>
            </a:r>
          </a:p>
        </p:txBody>
      </p:sp>
      <p:sp>
        <p:nvSpPr>
          <p:cNvPr id="1027" name="Rectangle 3"/>
          <p:cNvSpPr>
            <a:spLocks noGrp="1" noChangeArrowheads="1"/>
          </p:cNvSpPr>
          <p:nvPr>
            <p:ph type="body" idx="1"/>
          </p:nvPr>
        </p:nvSpPr>
        <p:spPr bwMode="auto">
          <a:xfrm>
            <a:off x="742950" y="1447800"/>
            <a:ext cx="8420100" cy="41148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vert="horz" wrap="square" lIns="95779" tIns="47889" rIns="95779" bIns="47889"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1028" name="Rectangle 4"/>
          <p:cNvSpPr>
            <a:spLocks noGrp="1" noChangeArrowheads="1"/>
          </p:cNvSpPr>
          <p:nvPr>
            <p:ph type="dt" sz="half" idx="2"/>
          </p:nvPr>
        </p:nvSpPr>
        <p:spPr bwMode="auto">
          <a:xfrm>
            <a:off x="742950" y="6248400"/>
            <a:ext cx="2063750"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vert="horz" wrap="square" lIns="95779" tIns="47889" rIns="95779" bIns="47889" numCol="1" anchor="t" anchorCtr="0" compatLnSpc="1">
            <a:prstTxWarp prst="textNoShape">
              <a:avLst/>
            </a:prstTxWarp>
          </a:bodyPr>
          <a:lstStyle>
            <a:lvl1pPr defTabSz="958850">
              <a:defRPr sz="1500"/>
            </a:lvl1pPr>
          </a:lstStyle>
          <a:p>
            <a:endParaRPr lang="en-US" altLang="en-US" dirty="0"/>
          </a:p>
        </p:txBody>
      </p:sp>
      <p:sp>
        <p:nvSpPr>
          <p:cNvPr id="1029" name="Rectangle 5"/>
          <p:cNvSpPr>
            <a:spLocks noGrp="1" noChangeArrowheads="1"/>
          </p:cNvSpPr>
          <p:nvPr>
            <p:ph type="ftr" sz="quarter" idx="3"/>
          </p:nvPr>
        </p:nvSpPr>
        <p:spPr bwMode="auto">
          <a:xfrm>
            <a:off x="3384550" y="6248400"/>
            <a:ext cx="3136900"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vert="horz" wrap="square" lIns="95779" tIns="47889" rIns="95779" bIns="47889" numCol="1" anchor="t" anchorCtr="0" compatLnSpc="1">
            <a:prstTxWarp prst="textNoShape">
              <a:avLst/>
            </a:prstTxWarp>
          </a:bodyPr>
          <a:lstStyle>
            <a:lvl1pPr algn="ctr" defTabSz="958850">
              <a:defRPr sz="1500"/>
            </a:lvl1pPr>
          </a:lstStyle>
          <a:p>
            <a:endParaRPr lang="en-US" altLang="en-US" dirty="0"/>
          </a:p>
        </p:txBody>
      </p:sp>
      <p:sp>
        <p:nvSpPr>
          <p:cNvPr id="1030" name="Rectangle 6"/>
          <p:cNvSpPr>
            <a:spLocks noGrp="1" noChangeArrowheads="1"/>
          </p:cNvSpPr>
          <p:nvPr>
            <p:ph type="sldNum" sz="quarter" idx="4"/>
          </p:nvPr>
        </p:nvSpPr>
        <p:spPr bwMode="auto">
          <a:xfrm>
            <a:off x="7689850" y="6400800"/>
            <a:ext cx="2063750"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vert="horz" wrap="square" lIns="95779" tIns="47889" rIns="95779" bIns="47889" numCol="1" anchor="t" anchorCtr="0" compatLnSpc="1">
            <a:prstTxWarp prst="textNoShape">
              <a:avLst/>
            </a:prstTxWarp>
          </a:bodyPr>
          <a:lstStyle>
            <a:lvl1pPr algn="r" defTabSz="958850">
              <a:defRPr sz="1500"/>
            </a:lvl1pPr>
          </a:lstStyle>
          <a:p>
            <a:fld id="{5E45CD37-44AC-4DCF-984B-9DD87888F36C}" type="slidenum">
              <a:rPr lang="en-US" altLang="en-US"/>
              <a:pPr/>
              <a:t>‹#›</a:t>
            </a:fld>
            <a:endParaRPr lang="en-US" altLang="en-US" dirty="0"/>
          </a:p>
        </p:txBody>
      </p:sp>
      <p:pic>
        <p:nvPicPr>
          <p:cNvPr id="1033" name="Picture 9" descr="NCRS logo"/>
          <p:cNvPicPr>
            <a:picLocks noChangeAspect="1" noChangeArrowheads="1"/>
          </p:cNvPicPr>
          <p:nvPr userDrawn="1"/>
        </p:nvPicPr>
        <p:blipFill>
          <a:blip r:embed="rId14" cstate="print">
            <a:extLst>
              <a:ext uri="{28A0092B-C50C-407E-A947-70E740481C1C}">
                <a14:useLocalDpi xmlns:a14="http://schemas.microsoft.com/office/drawing/2010/main" val="0"/>
              </a:ext>
            </a:extLst>
          </a:blip>
          <a:srcRect/>
          <a:stretch>
            <a:fillRect/>
          </a:stretch>
        </p:blipFill>
        <p:spPr bwMode="auto">
          <a:xfrm>
            <a:off x="0" y="6426200"/>
            <a:ext cx="2017713" cy="431800"/>
          </a:xfrm>
          <a:prstGeom prst="rect">
            <a:avLst/>
          </a:prstGeom>
          <a:noFill/>
          <a:extLst>
            <a:ext uri="{909E8E84-426E-40DD-AFC4-6F175D3DCCD1}">
              <a14:hiddenFill xmlns:a14="http://schemas.microsoft.com/office/drawing/2010/main">
                <a:solidFill>
                  <a:srgbClr val="FFFFFF"/>
                </a:solidFill>
              </a14:hiddenFill>
            </a:ext>
          </a:extLst>
        </p:spPr>
      </p:pic>
    </p:spTree>
  </p:cSld>
  <p:clrMap bg1="lt1" tx1="dk1" bg2="lt2" tx2="dk2" accent1="accent1" accent2="accent2" accent3="accent3" accent4="accent4" accent5="accent5" accent6="accent6" hlink="hlink" folHlink="folHlink"/>
  <p:sldLayoutIdLst>
    <p:sldLayoutId id="2147483649" r:id="rId1"/>
    <p:sldLayoutId id="2147483652" r:id="rId2"/>
    <p:sldLayoutId id="2147483653" r:id="rId3"/>
    <p:sldLayoutId id="2147483654" r:id="rId4"/>
    <p:sldLayoutId id="2147483655" r:id="rId5"/>
    <p:sldLayoutId id="2147483656" r:id="rId6"/>
    <p:sldLayoutId id="2147483657" r:id="rId7"/>
    <p:sldLayoutId id="2147483658" r:id="rId8"/>
    <p:sldLayoutId id="2147483659" r:id="rId9"/>
    <p:sldLayoutId id="2147483660" r:id="rId10"/>
    <p:sldLayoutId id="2147483661" r:id="rId11"/>
  </p:sldLayoutIdLst>
  <p:hf hdr="0" ftr="0" dt="0"/>
  <p:txStyles>
    <p:titleStyle>
      <a:lvl1pPr algn="l" defTabSz="958850" rtl="0" fontAlgn="base">
        <a:spcBef>
          <a:spcPct val="0"/>
        </a:spcBef>
        <a:spcAft>
          <a:spcPct val="0"/>
        </a:spcAft>
        <a:defRPr sz="2800" b="1" kern="1200">
          <a:solidFill>
            <a:srgbClr val="663300"/>
          </a:solidFill>
          <a:effectLst>
            <a:outerShdw blurRad="38100" dist="38100" dir="2700000" algn="tl">
              <a:srgbClr val="C0C0C0"/>
            </a:outerShdw>
          </a:effectLst>
          <a:latin typeface="+mj-lt"/>
          <a:ea typeface="+mj-ea"/>
          <a:cs typeface="+mj-cs"/>
        </a:defRPr>
      </a:lvl1pPr>
      <a:lvl2pPr algn="l" defTabSz="958850" rtl="0" fontAlgn="base">
        <a:spcBef>
          <a:spcPct val="0"/>
        </a:spcBef>
        <a:spcAft>
          <a:spcPct val="0"/>
        </a:spcAft>
        <a:defRPr sz="2800" b="1">
          <a:solidFill>
            <a:srgbClr val="663300"/>
          </a:solidFill>
          <a:effectLst>
            <a:outerShdw blurRad="38100" dist="38100" dir="2700000" algn="tl">
              <a:srgbClr val="C0C0C0"/>
            </a:outerShdw>
          </a:effectLst>
          <a:latin typeface="Arial" panose="020B0604020202020204" pitchFamily="34" charset="0"/>
          <a:ea typeface="ＭＳ Ｐゴシック" panose="020B0600070205080204" pitchFamily="34" charset="-128"/>
        </a:defRPr>
      </a:lvl2pPr>
      <a:lvl3pPr algn="l" defTabSz="958850" rtl="0" fontAlgn="base">
        <a:spcBef>
          <a:spcPct val="0"/>
        </a:spcBef>
        <a:spcAft>
          <a:spcPct val="0"/>
        </a:spcAft>
        <a:defRPr sz="2800" b="1">
          <a:solidFill>
            <a:srgbClr val="663300"/>
          </a:solidFill>
          <a:effectLst>
            <a:outerShdw blurRad="38100" dist="38100" dir="2700000" algn="tl">
              <a:srgbClr val="C0C0C0"/>
            </a:outerShdw>
          </a:effectLst>
          <a:latin typeface="Arial" panose="020B0604020202020204" pitchFamily="34" charset="0"/>
          <a:ea typeface="ＭＳ Ｐゴシック" panose="020B0600070205080204" pitchFamily="34" charset="-128"/>
        </a:defRPr>
      </a:lvl3pPr>
      <a:lvl4pPr algn="l" defTabSz="958850" rtl="0" fontAlgn="base">
        <a:spcBef>
          <a:spcPct val="0"/>
        </a:spcBef>
        <a:spcAft>
          <a:spcPct val="0"/>
        </a:spcAft>
        <a:defRPr sz="2800" b="1">
          <a:solidFill>
            <a:srgbClr val="663300"/>
          </a:solidFill>
          <a:effectLst>
            <a:outerShdw blurRad="38100" dist="38100" dir="2700000" algn="tl">
              <a:srgbClr val="C0C0C0"/>
            </a:outerShdw>
          </a:effectLst>
          <a:latin typeface="Arial" panose="020B0604020202020204" pitchFamily="34" charset="0"/>
          <a:ea typeface="ＭＳ Ｐゴシック" panose="020B0600070205080204" pitchFamily="34" charset="-128"/>
        </a:defRPr>
      </a:lvl4pPr>
      <a:lvl5pPr algn="l" defTabSz="958850" rtl="0" fontAlgn="base">
        <a:spcBef>
          <a:spcPct val="0"/>
        </a:spcBef>
        <a:spcAft>
          <a:spcPct val="0"/>
        </a:spcAft>
        <a:defRPr sz="2800" b="1">
          <a:solidFill>
            <a:srgbClr val="663300"/>
          </a:solidFill>
          <a:effectLst>
            <a:outerShdw blurRad="38100" dist="38100" dir="2700000" algn="tl">
              <a:srgbClr val="C0C0C0"/>
            </a:outerShdw>
          </a:effectLst>
          <a:latin typeface="Arial" panose="020B0604020202020204" pitchFamily="34" charset="0"/>
          <a:ea typeface="ＭＳ Ｐゴシック" panose="020B0600070205080204" pitchFamily="34" charset="-128"/>
        </a:defRPr>
      </a:lvl5pPr>
      <a:lvl6pPr marL="457200" algn="l" defTabSz="958850" rtl="0" fontAlgn="base">
        <a:spcBef>
          <a:spcPct val="0"/>
        </a:spcBef>
        <a:spcAft>
          <a:spcPct val="0"/>
        </a:spcAft>
        <a:defRPr sz="2800" b="1">
          <a:solidFill>
            <a:srgbClr val="663300"/>
          </a:solidFill>
          <a:effectLst>
            <a:outerShdw blurRad="38100" dist="38100" dir="2700000" algn="tl">
              <a:srgbClr val="C0C0C0"/>
            </a:outerShdw>
          </a:effectLst>
          <a:latin typeface="Arial" panose="020B0604020202020204" pitchFamily="34" charset="0"/>
          <a:ea typeface="ＭＳ Ｐゴシック" panose="020B0600070205080204" pitchFamily="34" charset="-128"/>
        </a:defRPr>
      </a:lvl6pPr>
      <a:lvl7pPr marL="914400" algn="l" defTabSz="958850" rtl="0" fontAlgn="base">
        <a:spcBef>
          <a:spcPct val="0"/>
        </a:spcBef>
        <a:spcAft>
          <a:spcPct val="0"/>
        </a:spcAft>
        <a:defRPr sz="2800" b="1">
          <a:solidFill>
            <a:srgbClr val="663300"/>
          </a:solidFill>
          <a:effectLst>
            <a:outerShdw blurRad="38100" dist="38100" dir="2700000" algn="tl">
              <a:srgbClr val="C0C0C0"/>
            </a:outerShdw>
          </a:effectLst>
          <a:latin typeface="Arial" panose="020B0604020202020204" pitchFamily="34" charset="0"/>
          <a:ea typeface="ＭＳ Ｐゴシック" panose="020B0600070205080204" pitchFamily="34" charset="-128"/>
        </a:defRPr>
      </a:lvl7pPr>
      <a:lvl8pPr marL="1371600" algn="l" defTabSz="958850" rtl="0" fontAlgn="base">
        <a:spcBef>
          <a:spcPct val="0"/>
        </a:spcBef>
        <a:spcAft>
          <a:spcPct val="0"/>
        </a:spcAft>
        <a:defRPr sz="2800" b="1">
          <a:solidFill>
            <a:srgbClr val="663300"/>
          </a:solidFill>
          <a:effectLst>
            <a:outerShdw blurRad="38100" dist="38100" dir="2700000" algn="tl">
              <a:srgbClr val="C0C0C0"/>
            </a:outerShdw>
          </a:effectLst>
          <a:latin typeface="Arial" panose="020B0604020202020204" pitchFamily="34" charset="0"/>
          <a:ea typeface="ＭＳ Ｐゴシック" panose="020B0600070205080204" pitchFamily="34" charset="-128"/>
        </a:defRPr>
      </a:lvl8pPr>
      <a:lvl9pPr marL="1828800" algn="l" defTabSz="958850" rtl="0" fontAlgn="base">
        <a:spcBef>
          <a:spcPct val="0"/>
        </a:spcBef>
        <a:spcAft>
          <a:spcPct val="0"/>
        </a:spcAft>
        <a:defRPr sz="2800" b="1">
          <a:solidFill>
            <a:srgbClr val="663300"/>
          </a:solidFill>
          <a:effectLst>
            <a:outerShdw blurRad="38100" dist="38100" dir="2700000" algn="tl">
              <a:srgbClr val="C0C0C0"/>
            </a:outerShdw>
          </a:effectLst>
          <a:latin typeface="Arial" panose="020B0604020202020204" pitchFamily="34" charset="0"/>
          <a:ea typeface="ＭＳ Ｐゴシック" panose="020B0600070205080204" pitchFamily="34" charset="-128"/>
        </a:defRPr>
      </a:lvl9pPr>
    </p:titleStyle>
    <p:bodyStyle>
      <a:lvl1pPr marL="358775" indent="-358775" algn="l" defTabSz="958850" rtl="0" fontAlgn="base">
        <a:spcBef>
          <a:spcPct val="20000"/>
        </a:spcBef>
        <a:spcAft>
          <a:spcPct val="0"/>
        </a:spcAft>
        <a:buChar char="•"/>
        <a:defRPr kern="1200">
          <a:solidFill>
            <a:schemeClr val="tx1"/>
          </a:solidFill>
          <a:latin typeface="+mn-lt"/>
          <a:ea typeface="+mn-ea"/>
          <a:cs typeface="+mn-cs"/>
        </a:defRPr>
      </a:lvl1pPr>
      <a:lvl2pPr marL="777875" indent="-300038" algn="l" defTabSz="958850" rtl="0" fontAlgn="base">
        <a:spcBef>
          <a:spcPct val="20000"/>
        </a:spcBef>
        <a:spcAft>
          <a:spcPct val="0"/>
        </a:spcAft>
        <a:buChar char="–"/>
        <a:defRPr sz="1600" kern="1200">
          <a:solidFill>
            <a:schemeClr val="tx1"/>
          </a:solidFill>
          <a:latin typeface="+mn-lt"/>
          <a:ea typeface="+mn-ea"/>
          <a:cs typeface="+mn-cs"/>
        </a:defRPr>
      </a:lvl2pPr>
      <a:lvl3pPr marL="1196975" indent="-238125" algn="l" defTabSz="958850" rtl="0" fontAlgn="base">
        <a:spcBef>
          <a:spcPct val="20000"/>
        </a:spcBef>
        <a:spcAft>
          <a:spcPct val="0"/>
        </a:spcAft>
        <a:buChar char="•"/>
        <a:defRPr sz="1400" kern="1200">
          <a:solidFill>
            <a:schemeClr val="tx1"/>
          </a:solidFill>
          <a:latin typeface="+mn-lt"/>
          <a:ea typeface="+mn-ea"/>
          <a:cs typeface="+mn-cs"/>
        </a:defRPr>
      </a:lvl3pPr>
      <a:lvl4pPr marL="1676400" indent="-239713" algn="l" defTabSz="958850" rtl="0" fontAlgn="base">
        <a:spcBef>
          <a:spcPct val="20000"/>
        </a:spcBef>
        <a:spcAft>
          <a:spcPct val="0"/>
        </a:spcAft>
        <a:buChar char="–"/>
        <a:defRPr sz="1200" kern="1200">
          <a:solidFill>
            <a:schemeClr val="tx1"/>
          </a:solidFill>
          <a:latin typeface="+mn-lt"/>
          <a:ea typeface="+mn-ea"/>
          <a:cs typeface="+mn-cs"/>
        </a:defRPr>
      </a:lvl4pPr>
      <a:lvl5pPr marL="2154238" indent="-238125" algn="l" defTabSz="958850" rtl="0" fontAlgn="base">
        <a:spcBef>
          <a:spcPct val="20000"/>
        </a:spcBef>
        <a:spcAft>
          <a:spcPct val="0"/>
        </a:spcAft>
        <a:buChar char="»"/>
        <a:defRPr sz="1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33122" name="Picture 2" descr="NCRS-SLIDE-inside"/>
          <p:cNvPicPr>
            <a:picLocks noChangeAspect="1" noChangeArrowheads="1"/>
          </p:cNvPicPr>
          <p:nvPr userDrawn="1"/>
        </p:nvPicPr>
        <p:blipFill>
          <a:blip r:embed="rId13">
            <a:extLst>
              <a:ext uri="{28A0092B-C50C-407E-A947-70E740481C1C}">
                <a14:useLocalDpi xmlns:a14="http://schemas.microsoft.com/office/drawing/2010/main" val="0"/>
              </a:ext>
            </a:extLst>
          </a:blip>
          <a:srcRect/>
          <a:stretch>
            <a:fillRect/>
          </a:stretch>
        </p:blipFill>
        <p:spPr bwMode="auto">
          <a:xfrm>
            <a:off x="0" y="0"/>
            <a:ext cx="9906000" cy="7016750"/>
          </a:xfrm>
          <a:prstGeom prst="rect">
            <a:avLst/>
          </a:prstGeom>
          <a:noFill/>
          <a:extLst>
            <a:ext uri="{909E8E84-426E-40DD-AFC4-6F175D3DCCD1}">
              <a14:hiddenFill xmlns:a14="http://schemas.microsoft.com/office/drawing/2010/main">
                <a:solidFill>
                  <a:srgbClr val="FFFFFF"/>
                </a:solidFill>
              </a14:hiddenFill>
            </a:ext>
          </a:extLst>
        </p:spPr>
      </p:pic>
      <p:sp>
        <p:nvSpPr>
          <p:cNvPr id="133123" name="Rectangle 3"/>
          <p:cNvSpPr>
            <a:spLocks noGrp="1" noChangeArrowheads="1"/>
          </p:cNvSpPr>
          <p:nvPr>
            <p:ph type="title"/>
          </p:nvPr>
        </p:nvSpPr>
        <p:spPr bwMode="auto">
          <a:xfrm>
            <a:off x="742950" y="228600"/>
            <a:ext cx="8420100" cy="6096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vert="horz" wrap="square" lIns="95779" tIns="47889" rIns="95779" bIns="47889" numCol="1" anchor="ctr" anchorCtr="0" compatLnSpc="1">
            <a:prstTxWarp prst="textNoShape">
              <a:avLst/>
            </a:prstTxWarp>
          </a:bodyPr>
          <a:lstStyle/>
          <a:p>
            <a:pPr lvl="0"/>
            <a:r>
              <a:rPr lang="en-US" altLang="en-US" smtClean="0"/>
              <a:t>Click to edit Master title style</a:t>
            </a:r>
          </a:p>
        </p:txBody>
      </p:sp>
      <p:sp>
        <p:nvSpPr>
          <p:cNvPr id="133124" name="Rectangle 4"/>
          <p:cNvSpPr>
            <a:spLocks noGrp="1" noChangeArrowheads="1"/>
          </p:cNvSpPr>
          <p:nvPr>
            <p:ph type="body" idx="1"/>
          </p:nvPr>
        </p:nvSpPr>
        <p:spPr bwMode="auto">
          <a:xfrm>
            <a:off x="742950" y="1447800"/>
            <a:ext cx="8420100" cy="41148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vert="horz" wrap="square" lIns="95779" tIns="47889" rIns="95779" bIns="47889"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133125" name="Rectangle 5"/>
          <p:cNvSpPr>
            <a:spLocks noGrp="1" noChangeArrowheads="1"/>
          </p:cNvSpPr>
          <p:nvPr>
            <p:ph type="dt" sz="half" idx="2"/>
          </p:nvPr>
        </p:nvSpPr>
        <p:spPr bwMode="auto">
          <a:xfrm>
            <a:off x="742950" y="6248400"/>
            <a:ext cx="2063750"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vert="horz" wrap="square" lIns="95779" tIns="47889" rIns="95779" bIns="47889" numCol="1" anchor="t" anchorCtr="0" compatLnSpc="1">
            <a:prstTxWarp prst="textNoShape">
              <a:avLst/>
            </a:prstTxWarp>
          </a:bodyPr>
          <a:lstStyle>
            <a:lvl1pPr defTabSz="958850">
              <a:defRPr sz="1500"/>
            </a:lvl1pPr>
          </a:lstStyle>
          <a:p>
            <a:endParaRPr lang="en-US" altLang="en-US" dirty="0"/>
          </a:p>
        </p:txBody>
      </p:sp>
      <p:sp>
        <p:nvSpPr>
          <p:cNvPr id="133126" name="Rectangle 6"/>
          <p:cNvSpPr>
            <a:spLocks noGrp="1" noChangeArrowheads="1"/>
          </p:cNvSpPr>
          <p:nvPr>
            <p:ph type="ftr" sz="quarter" idx="3"/>
          </p:nvPr>
        </p:nvSpPr>
        <p:spPr bwMode="auto">
          <a:xfrm>
            <a:off x="3384550" y="6248400"/>
            <a:ext cx="3136900"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vert="horz" wrap="square" lIns="95779" tIns="47889" rIns="95779" bIns="47889" numCol="1" anchor="t" anchorCtr="0" compatLnSpc="1">
            <a:prstTxWarp prst="textNoShape">
              <a:avLst/>
            </a:prstTxWarp>
          </a:bodyPr>
          <a:lstStyle>
            <a:lvl1pPr algn="ctr" defTabSz="958850">
              <a:defRPr sz="1500"/>
            </a:lvl1pPr>
          </a:lstStyle>
          <a:p>
            <a:endParaRPr lang="en-US" altLang="en-US" dirty="0"/>
          </a:p>
        </p:txBody>
      </p:sp>
      <p:sp>
        <p:nvSpPr>
          <p:cNvPr id="133127" name="Rectangle 7"/>
          <p:cNvSpPr>
            <a:spLocks noGrp="1" noChangeArrowheads="1"/>
          </p:cNvSpPr>
          <p:nvPr>
            <p:ph type="sldNum" sz="quarter" idx="4"/>
          </p:nvPr>
        </p:nvSpPr>
        <p:spPr bwMode="auto">
          <a:xfrm>
            <a:off x="7689850" y="6400800"/>
            <a:ext cx="2063750"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vert="horz" wrap="square" lIns="95779" tIns="47889" rIns="95779" bIns="47889" numCol="1" anchor="t" anchorCtr="0" compatLnSpc="1">
            <a:prstTxWarp prst="textNoShape">
              <a:avLst/>
            </a:prstTxWarp>
          </a:bodyPr>
          <a:lstStyle>
            <a:lvl1pPr algn="r" defTabSz="958850">
              <a:defRPr sz="1500"/>
            </a:lvl1pPr>
          </a:lstStyle>
          <a:p>
            <a:fld id="{9ACAC349-AD6F-452A-A609-93723BEA0BB0}" type="slidenum">
              <a:rPr lang="en-US" altLang="en-US"/>
              <a:pPr/>
              <a:t>‹#›</a:t>
            </a:fld>
            <a:endParaRPr lang="en-US" altLang="en-US" dirty="0"/>
          </a:p>
        </p:txBody>
      </p:sp>
      <p:pic>
        <p:nvPicPr>
          <p:cNvPr id="133128" name="Picture 8" descr="NCRS logo"/>
          <p:cNvPicPr>
            <a:picLocks noChangeAspect="1" noChangeArrowheads="1"/>
          </p:cNvPicPr>
          <p:nvPr userDrawn="1"/>
        </p:nvPicPr>
        <p:blipFill>
          <a:blip r:embed="rId14" cstate="print">
            <a:extLst>
              <a:ext uri="{28A0092B-C50C-407E-A947-70E740481C1C}">
                <a14:useLocalDpi xmlns:a14="http://schemas.microsoft.com/office/drawing/2010/main" val="0"/>
              </a:ext>
            </a:extLst>
          </a:blip>
          <a:srcRect/>
          <a:stretch>
            <a:fillRect/>
          </a:stretch>
        </p:blipFill>
        <p:spPr bwMode="auto">
          <a:xfrm>
            <a:off x="0" y="6426200"/>
            <a:ext cx="2017713" cy="431800"/>
          </a:xfrm>
          <a:prstGeom prst="rect">
            <a:avLst/>
          </a:prstGeom>
          <a:noFill/>
          <a:extLst>
            <a:ext uri="{909E8E84-426E-40DD-AFC4-6F175D3DCCD1}">
              <a14:hiddenFill xmlns:a14="http://schemas.microsoft.com/office/drawing/2010/main">
                <a:solidFill>
                  <a:srgbClr val="FFFFFF"/>
                </a:solidFill>
              </a14:hiddenFill>
            </a:ext>
          </a:extLst>
        </p:spPr>
      </p:pic>
    </p:spTree>
  </p:cSld>
  <p:clrMap bg1="lt1" tx1="dk1" bg2="lt2" tx2="dk2" accent1="accent1" accent2="accent2" accent3="accent3" accent4="accent4" accent5="accent5" accent6="accent6" hlink="hlink" folHlink="folHlink"/>
  <p:sldLayoutIdLst>
    <p:sldLayoutId id="214748365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hdr="0" ftr="0" dt="0"/>
  <p:txStyles>
    <p:titleStyle>
      <a:lvl1pPr algn="l" defTabSz="958850" rtl="0" fontAlgn="base">
        <a:spcBef>
          <a:spcPct val="0"/>
        </a:spcBef>
        <a:spcAft>
          <a:spcPct val="0"/>
        </a:spcAft>
        <a:defRPr sz="2800" b="1" kern="1200">
          <a:solidFill>
            <a:srgbClr val="663300"/>
          </a:solidFill>
          <a:effectLst>
            <a:outerShdw blurRad="38100" dist="38100" dir="2700000" algn="tl">
              <a:srgbClr val="C0C0C0"/>
            </a:outerShdw>
          </a:effectLst>
          <a:latin typeface="+mj-lt"/>
          <a:ea typeface="+mj-ea"/>
          <a:cs typeface="+mj-cs"/>
        </a:defRPr>
      </a:lvl1pPr>
      <a:lvl2pPr algn="l" defTabSz="958850" rtl="0" fontAlgn="base">
        <a:spcBef>
          <a:spcPct val="0"/>
        </a:spcBef>
        <a:spcAft>
          <a:spcPct val="0"/>
        </a:spcAft>
        <a:defRPr sz="2800" b="1">
          <a:solidFill>
            <a:srgbClr val="663300"/>
          </a:solidFill>
          <a:effectLst>
            <a:outerShdw blurRad="38100" dist="38100" dir="2700000" algn="tl">
              <a:srgbClr val="C0C0C0"/>
            </a:outerShdw>
          </a:effectLst>
          <a:latin typeface="Arial" panose="020B0604020202020204" pitchFamily="34" charset="0"/>
          <a:ea typeface="ＭＳ Ｐゴシック" panose="020B0600070205080204" pitchFamily="34" charset="-128"/>
          <a:cs typeface="Arial" panose="020B0604020202020204" pitchFamily="34" charset="0"/>
        </a:defRPr>
      </a:lvl2pPr>
      <a:lvl3pPr algn="l" defTabSz="958850" rtl="0" fontAlgn="base">
        <a:spcBef>
          <a:spcPct val="0"/>
        </a:spcBef>
        <a:spcAft>
          <a:spcPct val="0"/>
        </a:spcAft>
        <a:defRPr sz="2800" b="1">
          <a:solidFill>
            <a:srgbClr val="663300"/>
          </a:solidFill>
          <a:effectLst>
            <a:outerShdw blurRad="38100" dist="38100" dir="2700000" algn="tl">
              <a:srgbClr val="C0C0C0"/>
            </a:outerShdw>
          </a:effectLst>
          <a:latin typeface="Arial" panose="020B0604020202020204" pitchFamily="34" charset="0"/>
          <a:ea typeface="ＭＳ Ｐゴシック" panose="020B0600070205080204" pitchFamily="34" charset="-128"/>
          <a:cs typeface="Arial" panose="020B0604020202020204" pitchFamily="34" charset="0"/>
        </a:defRPr>
      </a:lvl3pPr>
      <a:lvl4pPr algn="l" defTabSz="958850" rtl="0" fontAlgn="base">
        <a:spcBef>
          <a:spcPct val="0"/>
        </a:spcBef>
        <a:spcAft>
          <a:spcPct val="0"/>
        </a:spcAft>
        <a:defRPr sz="2800" b="1">
          <a:solidFill>
            <a:srgbClr val="663300"/>
          </a:solidFill>
          <a:effectLst>
            <a:outerShdw blurRad="38100" dist="38100" dir="2700000" algn="tl">
              <a:srgbClr val="C0C0C0"/>
            </a:outerShdw>
          </a:effectLst>
          <a:latin typeface="Arial" panose="020B0604020202020204" pitchFamily="34" charset="0"/>
          <a:ea typeface="ＭＳ Ｐゴシック" panose="020B0600070205080204" pitchFamily="34" charset="-128"/>
          <a:cs typeface="Arial" panose="020B0604020202020204" pitchFamily="34" charset="0"/>
        </a:defRPr>
      </a:lvl4pPr>
      <a:lvl5pPr algn="l" defTabSz="958850" rtl="0" fontAlgn="base">
        <a:spcBef>
          <a:spcPct val="0"/>
        </a:spcBef>
        <a:spcAft>
          <a:spcPct val="0"/>
        </a:spcAft>
        <a:defRPr sz="2800" b="1">
          <a:solidFill>
            <a:srgbClr val="663300"/>
          </a:solidFill>
          <a:effectLst>
            <a:outerShdw blurRad="38100" dist="38100" dir="2700000" algn="tl">
              <a:srgbClr val="C0C0C0"/>
            </a:outerShdw>
          </a:effectLst>
          <a:latin typeface="Arial" panose="020B0604020202020204" pitchFamily="34" charset="0"/>
          <a:ea typeface="ＭＳ Ｐゴシック" panose="020B0600070205080204" pitchFamily="34" charset="-128"/>
          <a:cs typeface="Arial" panose="020B0604020202020204" pitchFamily="34" charset="0"/>
        </a:defRPr>
      </a:lvl5pPr>
      <a:lvl6pPr marL="457200" algn="l" defTabSz="958850" rtl="0" fontAlgn="base">
        <a:spcBef>
          <a:spcPct val="0"/>
        </a:spcBef>
        <a:spcAft>
          <a:spcPct val="0"/>
        </a:spcAft>
        <a:defRPr sz="2800" b="1">
          <a:solidFill>
            <a:srgbClr val="663300"/>
          </a:solidFill>
          <a:effectLst>
            <a:outerShdw blurRad="38100" dist="38100" dir="2700000" algn="tl">
              <a:srgbClr val="C0C0C0"/>
            </a:outerShdw>
          </a:effectLst>
          <a:latin typeface="Arial" panose="020B0604020202020204" pitchFamily="34" charset="0"/>
          <a:ea typeface="ＭＳ Ｐゴシック" panose="020B0600070205080204" pitchFamily="34" charset="-128"/>
          <a:cs typeface="Arial" panose="020B0604020202020204" pitchFamily="34" charset="0"/>
        </a:defRPr>
      </a:lvl6pPr>
      <a:lvl7pPr marL="914400" algn="l" defTabSz="958850" rtl="0" fontAlgn="base">
        <a:spcBef>
          <a:spcPct val="0"/>
        </a:spcBef>
        <a:spcAft>
          <a:spcPct val="0"/>
        </a:spcAft>
        <a:defRPr sz="2800" b="1">
          <a:solidFill>
            <a:srgbClr val="663300"/>
          </a:solidFill>
          <a:effectLst>
            <a:outerShdw blurRad="38100" dist="38100" dir="2700000" algn="tl">
              <a:srgbClr val="C0C0C0"/>
            </a:outerShdw>
          </a:effectLst>
          <a:latin typeface="Arial" panose="020B0604020202020204" pitchFamily="34" charset="0"/>
          <a:ea typeface="ＭＳ Ｐゴシック" panose="020B0600070205080204" pitchFamily="34" charset="-128"/>
          <a:cs typeface="Arial" panose="020B0604020202020204" pitchFamily="34" charset="0"/>
        </a:defRPr>
      </a:lvl7pPr>
      <a:lvl8pPr marL="1371600" algn="l" defTabSz="958850" rtl="0" fontAlgn="base">
        <a:spcBef>
          <a:spcPct val="0"/>
        </a:spcBef>
        <a:spcAft>
          <a:spcPct val="0"/>
        </a:spcAft>
        <a:defRPr sz="2800" b="1">
          <a:solidFill>
            <a:srgbClr val="663300"/>
          </a:solidFill>
          <a:effectLst>
            <a:outerShdw blurRad="38100" dist="38100" dir="2700000" algn="tl">
              <a:srgbClr val="C0C0C0"/>
            </a:outerShdw>
          </a:effectLst>
          <a:latin typeface="Arial" panose="020B0604020202020204" pitchFamily="34" charset="0"/>
          <a:ea typeface="ＭＳ Ｐゴシック" panose="020B0600070205080204" pitchFamily="34" charset="-128"/>
          <a:cs typeface="Arial" panose="020B0604020202020204" pitchFamily="34" charset="0"/>
        </a:defRPr>
      </a:lvl8pPr>
      <a:lvl9pPr marL="1828800" algn="l" defTabSz="958850" rtl="0" fontAlgn="base">
        <a:spcBef>
          <a:spcPct val="0"/>
        </a:spcBef>
        <a:spcAft>
          <a:spcPct val="0"/>
        </a:spcAft>
        <a:defRPr sz="2800" b="1">
          <a:solidFill>
            <a:srgbClr val="663300"/>
          </a:solidFill>
          <a:effectLst>
            <a:outerShdw blurRad="38100" dist="38100" dir="2700000" algn="tl">
              <a:srgbClr val="C0C0C0"/>
            </a:outerShdw>
          </a:effectLst>
          <a:latin typeface="Arial" panose="020B0604020202020204" pitchFamily="34" charset="0"/>
          <a:ea typeface="ＭＳ Ｐゴシック" panose="020B0600070205080204" pitchFamily="34" charset="-128"/>
          <a:cs typeface="Arial" panose="020B0604020202020204" pitchFamily="34" charset="0"/>
        </a:defRPr>
      </a:lvl9pPr>
    </p:titleStyle>
    <p:bodyStyle>
      <a:lvl1pPr marL="358775" indent="-358775" algn="l" defTabSz="958850" rtl="0" fontAlgn="base">
        <a:spcBef>
          <a:spcPct val="20000"/>
        </a:spcBef>
        <a:spcAft>
          <a:spcPct val="0"/>
        </a:spcAft>
        <a:buChar char="•"/>
        <a:defRPr kern="1200">
          <a:solidFill>
            <a:schemeClr val="tx1"/>
          </a:solidFill>
          <a:latin typeface="+mn-lt"/>
          <a:ea typeface="+mn-ea"/>
          <a:cs typeface="+mn-cs"/>
        </a:defRPr>
      </a:lvl1pPr>
      <a:lvl2pPr marL="777875" indent="-300038" algn="l" defTabSz="958850" rtl="0" fontAlgn="base">
        <a:spcBef>
          <a:spcPct val="20000"/>
        </a:spcBef>
        <a:spcAft>
          <a:spcPct val="0"/>
        </a:spcAft>
        <a:buChar char="–"/>
        <a:defRPr sz="1600" kern="1200">
          <a:solidFill>
            <a:schemeClr val="tx1"/>
          </a:solidFill>
          <a:latin typeface="+mn-lt"/>
          <a:ea typeface="+mn-ea"/>
          <a:cs typeface="+mn-cs"/>
        </a:defRPr>
      </a:lvl2pPr>
      <a:lvl3pPr marL="1196975" indent="-238125" algn="l" defTabSz="958850" rtl="0" fontAlgn="base">
        <a:spcBef>
          <a:spcPct val="20000"/>
        </a:spcBef>
        <a:spcAft>
          <a:spcPct val="0"/>
        </a:spcAft>
        <a:buChar char="•"/>
        <a:defRPr sz="1400" kern="1200">
          <a:solidFill>
            <a:schemeClr val="tx1"/>
          </a:solidFill>
          <a:latin typeface="+mn-lt"/>
          <a:ea typeface="+mn-ea"/>
          <a:cs typeface="+mn-cs"/>
        </a:defRPr>
      </a:lvl3pPr>
      <a:lvl4pPr marL="1676400" indent="-239713" algn="l" defTabSz="958850" rtl="0" fontAlgn="base">
        <a:spcBef>
          <a:spcPct val="20000"/>
        </a:spcBef>
        <a:spcAft>
          <a:spcPct val="0"/>
        </a:spcAft>
        <a:buChar char="–"/>
        <a:defRPr sz="1200" kern="1200">
          <a:solidFill>
            <a:schemeClr val="tx1"/>
          </a:solidFill>
          <a:latin typeface="+mn-lt"/>
          <a:ea typeface="+mn-ea"/>
          <a:cs typeface="+mn-cs"/>
        </a:defRPr>
      </a:lvl4pPr>
      <a:lvl5pPr marL="2154238" indent="-238125" algn="l" defTabSz="958850" rtl="0" fontAlgn="base">
        <a:spcBef>
          <a:spcPct val="20000"/>
        </a:spcBef>
        <a:spcAft>
          <a:spcPct val="0"/>
        </a:spcAft>
        <a:buChar char="»"/>
        <a:defRPr sz="1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5.jpe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18.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9.xml"/><Relationship Id="rId1" Type="http://schemas.openxmlformats.org/officeDocument/2006/relationships/slideLayout" Target="../slideLayouts/slideLayout1.xml"/><Relationship Id="rId4" Type="http://schemas.openxmlformats.org/officeDocument/2006/relationships/image" Target="../media/image5.jpeg"/></Relationships>
</file>

<file path=ppt/slides/_rels/slide22.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3.xml"/><Relationship Id="rId1" Type="http://schemas.openxmlformats.org/officeDocument/2006/relationships/slideLayout" Target="../slideLayouts/slideLayout2.xml"/><Relationship Id="rId4" Type="http://schemas.openxmlformats.org/officeDocument/2006/relationships/image" Target="../media/image25.png"/></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18.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4.xml"/><Relationship Id="rId1" Type="http://schemas.openxmlformats.org/officeDocument/2006/relationships/vmlDrawing" Target="../drawings/vmlDrawing1.vml"/><Relationship Id="rId6" Type="http://schemas.openxmlformats.org/officeDocument/2006/relationships/image" Target="../media/image27.png"/><Relationship Id="rId5" Type="http://schemas.openxmlformats.org/officeDocument/2006/relationships/image" Target="../media/image26.png"/><Relationship Id="rId4" Type="http://schemas.openxmlformats.org/officeDocument/2006/relationships/oleObject" Target="../embeddings/Microsoft_Excel_Chart1.xls"/></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4.xml"/><Relationship Id="rId1" Type="http://schemas.openxmlformats.org/officeDocument/2006/relationships/vmlDrawing" Target="../drawings/vmlDrawing2.vml"/><Relationship Id="rId6" Type="http://schemas.openxmlformats.org/officeDocument/2006/relationships/image" Target="../media/image27.png"/><Relationship Id="rId5" Type="http://schemas.openxmlformats.org/officeDocument/2006/relationships/image" Target="../media/image26.png"/><Relationship Id="rId4" Type="http://schemas.openxmlformats.org/officeDocument/2006/relationships/oleObject" Target="../embeddings/Microsoft_Excel_Chart2.xls"/></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4.xml"/><Relationship Id="rId1" Type="http://schemas.openxmlformats.org/officeDocument/2006/relationships/vmlDrawing" Target="../drawings/vmlDrawing3.vml"/><Relationship Id="rId6" Type="http://schemas.openxmlformats.org/officeDocument/2006/relationships/image" Target="../media/image27.png"/><Relationship Id="rId5" Type="http://schemas.openxmlformats.org/officeDocument/2006/relationships/image" Target="../media/image26.png"/><Relationship Id="rId4" Type="http://schemas.openxmlformats.org/officeDocument/2006/relationships/oleObject" Target="../embeddings/Microsoft_Excel_Chart3.xls"/></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4.xml"/><Relationship Id="rId1" Type="http://schemas.openxmlformats.org/officeDocument/2006/relationships/vmlDrawing" Target="../drawings/vmlDrawing4.vml"/><Relationship Id="rId6" Type="http://schemas.openxmlformats.org/officeDocument/2006/relationships/image" Target="../media/image27.png"/><Relationship Id="rId5" Type="http://schemas.openxmlformats.org/officeDocument/2006/relationships/image" Target="../media/image26.png"/><Relationship Id="rId4" Type="http://schemas.openxmlformats.org/officeDocument/2006/relationships/oleObject" Target="../embeddings/Microsoft_Excel_Chart4.xls"/></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image" Target="../media/image11.png"/><Relationship Id="rId7" Type="http://schemas.openxmlformats.org/officeDocument/2006/relationships/image" Target="../media/image15.png"/><Relationship Id="rId2" Type="http://schemas.openxmlformats.org/officeDocument/2006/relationships/image" Target="../media/image10.png"/><Relationship Id="rId1" Type="http://schemas.openxmlformats.org/officeDocument/2006/relationships/slideLayout" Target="../slideLayouts/slideLayout2.xml"/><Relationship Id="rId6" Type="http://schemas.openxmlformats.org/officeDocument/2006/relationships/image" Target="../media/image14.png"/><Relationship Id="rId5" Type="http://schemas.openxmlformats.org/officeDocument/2006/relationships/image" Target="../media/image13.png"/><Relationship Id="rId10" Type="http://schemas.openxmlformats.org/officeDocument/2006/relationships/image" Target="../media/image18.png"/><Relationship Id="rId4" Type="http://schemas.openxmlformats.org/officeDocument/2006/relationships/image" Target="../media/image12.png"/><Relationship Id="rId9" Type="http://schemas.openxmlformats.org/officeDocument/2006/relationships/image" Target="../media/image17.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6.xml"/><Relationship Id="rId1" Type="http://schemas.openxmlformats.org/officeDocument/2006/relationships/slideLayout" Target="../slideLayouts/slideLayout16.xml"/></Relationships>
</file>

<file path=ppt/slides/_rels/slide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2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1031"/>
          <p:cNvSpPr>
            <a:spLocks noGrp="1" noChangeArrowheads="1"/>
          </p:cNvSpPr>
          <p:nvPr>
            <p:ph type="sldNum" sz="quarter" idx="4"/>
          </p:nvPr>
        </p:nvSpPr>
        <p:spPr/>
        <p:txBody>
          <a:bodyPr/>
          <a:lstStyle/>
          <a:p>
            <a:fld id="{C5F68FEC-4F84-4700-965B-07B1F2E21066}" type="slidenum">
              <a:rPr lang="en-US" altLang="en-US"/>
              <a:pPr/>
              <a:t>1</a:t>
            </a:fld>
            <a:endParaRPr lang="en-US" altLang="en-US" dirty="0"/>
          </a:p>
        </p:txBody>
      </p:sp>
      <p:pic>
        <p:nvPicPr>
          <p:cNvPr id="2052" name="Picture 4" descr="NCRS-SLIDE-Front"/>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0058400" cy="7029450"/>
          </a:xfrm>
          <a:prstGeom prst="rect">
            <a:avLst/>
          </a:prstGeom>
          <a:noFill/>
          <a:extLst>
            <a:ext uri="{909E8E84-426E-40DD-AFC4-6F175D3DCCD1}">
              <a14:hiddenFill xmlns:a14="http://schemas.microsoft.com/office/drawing/2010/main">
                <a:solidFill>
                  <a:srgbClr val="FFFFFF"/>
                </a:solidFill>
              </a14:hiddenFill>
            </a:ext>
          </a:extLst>
        </p:spPr>
      </p:pic>
      <p:sp>
        <p:nvSpPr>
          <p:cNvPr id="2050" name="Rectangle 2"/>
          <p:cNvSpPr>
            <a:spLocks noGrp="1" noChangeArrowheads="1"/>
          </p:cNvSpPr>
          <p:nvPr>
            <p:ph type="ctrTitle"/>
          </p:nvPr>
        </p:nvSpPr>
        <p:spPr>
          <a:xfrm>
            <a:off x="632520" y="1700808"/>
            <a:ext cx="8816280" cy="4824536"/>
          </a:xfrm>
        </p:spPr>
        <p:txBody>
          <a:bodyPr/>
          <a:lstStyle/>
          <a:p>
            <a:r>
              <a:rPr lang="en-US" altLang="en-US" sz="4400" b="0" dirty="0" smtClean="0">
                <a:latin typeface="Futura Book" pitchFamily="-48" charset="0"/>
              </a:rPr>
              <a:t>OIML Recommendations and Guide with respect to Prepackages </a:t>
            </a:r>
            <a:r>
              <a:rPr lang="en-US" altLang="en-US" sz="4400" b="0" dirty="0">
                <a:latin typeface="Futura Book" pitchFamily="-48" charset="0"/>
              </a:rPr>
              <a:t/>
            </a:r>
            <a:br>
              <a:rPr lang="en-US" altLang="en-US" sz="4400" b="0" dirty="0">
                <a:latin typeface="Futura Book" pitchFamily="-48" charset="0"/>
              </a:rPr>
            </a:br>
            <a:r>
              <a:rPr lang="en-US" altLang="en-US" sz="4400" b="0" dirty="0" smtClean="0">
                <a:latin typeface="Futura Book" pitchFamily="-48" charset="0"/>
              </a:rPr>
              <a:t/>
            </a:r>
            <a:br>
              <a:rPr lang="en-US" altLang="en-US" sz="4400" b="0" dirty="0" smtClean="0">
                <a:latin typeface="Futura Book" pitchFamily="-48" charset="0"/>
              </a:rPr>
            </a:br>
            <a:r>
              <a:rPr lang="en-US" altLang="en-US" sz="4400" b="0" dirty="0" smtClean="0">
                <a:latin typeface="Futura Book" pitchFamily="-48" charset="0"/>
              </a:rPr>
              <a:t>Presented </a:t>
            </a:r>
            <a:r>
              <a:rPr lang="en-US" altLang="en-US" sz="4400" b="0" dirty="0">
                <a:latin typeface="Futura Book" pitchFamily="-48" charset="0"/>
              </a:rPr>
              <a:t>by: </a:t>
            </a:r>
            <a:r>
              <a:rPr lang="en-US" altLang="en-US" sz="4400" b="0" dirty="0" smtClean="0">
                <a:latin typeface="Futura Book" pitchFamily="-48" charset="0"/>
              </a:rPr>
              <a:t>J Marneweck</a:t>
            </a:r>
            <a:br>
              <a:rPr lang="en-US" altLang="en-US" sz="4400" b="0" dirty="0" smtClean="0">
                <a:latin typeface="Futura Book" pitchFamily="-48" charset="0"/>
              </a:rPr>
            </a:br>
            <a:r>
              <a:rPr lang="en-US" altLang="en-US" sz="4400" b="0" dirty="0" smtClean="0">
                <a:latin typeface="Futura Book" pitchFamily="-48" charset="0"/>
              </a:rPr>
              <a:t>Convener OIML TC 6</a:t>
            </a:r>
            <a:br>
              <a:rPr lang="en-US" altLang="en-US" sz="4400" b="0" dirty="0" smtClean="0">
                <a:latin typeface="Futura Book" pitchFamily="-48" charset="0"/>
              </a:rPr>
            </a:br>
            <a:endParaRPr lang="en-US" altLang="en-US" sz="4400" b="0" dirty="0">
              <a:latin typeface="Futura Book" pitchFamily="-48" charset="0"/>
            </a:endParaRPr>
          </a:p>
        </p:txBody>
      </p:sp>
      <p:pic>
        <p:nvPicPr>
          <p:cNvPr id="2057" name="Picture 9" descr="NCRS logo"/>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0" y="0"/>
            <a:ext cx="6019800" cy="1271588"/>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42950" y="0"/>
            <a:ext cx="8420100" cy="838200"/>
          </a:xfrm>
        </p:spPr>
        <p:txBody>
          <a:bodyPr/>
          <a:lstStyle/>
          <a:p>
            <a:r>
              <a:rPr lang="en-US" altLang="en-US" dirty="0" smtClean="0"/>
              <a:t>OIML STRUCTURE</a:t>
            </a:r>
            <a:endParaRPr lang="en-GB" dirty="0"/>
          </a:p>
        </p:txBody>
      </p:sp>
      <p:sp>
        <p:nvSpPr>
          <p:cNvPr id="6" name="Rounded Rectangle 5"/>
          <p:cNvSpPr/>
          <p:nvPr/>
        </p:nvSpPr>
        <p:spPr>
          <a:xfrm>
            <a:off x="2620846" y="1126337"/>
            <a:ext cx="4660200" cy="105384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r>
              <a:rPr lang="en-GB" sz="1800" b="1" dirty="0">
                <a:solidFill>
                  <a:schemeClr val="tx1"/>
                </a:solidFill>
              </a:rPr>
              <a:t>International Conference of Legal Metrology</a:t>
            </a:r>
          </a:p>
          <a:p>
            <a:pPr algn="ctr" fontAlgn="auto">
              <a:spcBef>
                <a:spcPts val="600"/>
              </a:spcBef>
              <a:spcAft>
                <a:spcPts val="0"/>
              </a:spcAft>
            </a:pPr>
            <a:r>
              <a:rPr lang="en-GB" sz="1800" i="1" dirty="0">
                <a:solidFill>
                  <a:schemeClr val="tx1"/>
                </a:solidFill>
              </a:rPr>
              <a:t>(government delegations)</a:t>
            </a:r>
          </a:p>
        </p:txBody>
      </p:sp>
      <p:grpSp>
        <p:nvGrpSpPr>
          <p:cNvPr id="92" name="Group 91"/>
          <p:cNvGrpSpPr/>
          <p:nvPr/>
        </p:nvGrpSpPr>
        <p:grpSpPr>
          <a:xfrm>
            <a:off x="3330946" y="2180182"/>
            <a:ext cx="3240000" cy="1642766"/>
            <a:chOff x="2949946" y="2190762"/>
            <a:chExt cx="3240000" cy="1478490"/>
          </a:xfrm>
        </p:grpSpPr>
        <p:sp>
          <p:nvSpPr>
            <p:cNvPr id="65" name="Rounded Rectangle 64"/>
            <p:cNvSpPr/>
            <p:nvPr/>
          </p:nvSpPr>
          <p:spPr>
            <a:xfrm>
              <a:off x="2949946" y="2548665"/>
              <a:ext cx="3240000" cy="1120587"/>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r>
                <a:rPr lang="en-GB" sz="1800" dirty="0" smtClean="0">
                  <a:solidFill>
                    <a:schemeClr val="tx1"/>
                  </a:solidFill>
                </a:rPr>
                <a:t>International </a:t>
              </a:r>
              <a:r>
                <a:rPr lang="en-GB" sz="1800" dirty="0">
                  <a:solidFill>
                    <a:schemeClr val="tx1"/>
                  </a:solidFill>
                </a:rPr>
                <a:t>Committee of Legal Metrology </a:t>
              </a:r>
              <a:r>
                <a:rPr lang="en-GB" sz="1800" b="1" dirty="0">
                  <a:solidFill>
                    <a:schemeClr val="tx1"/>
                  </a:solidFill>
                </a:rPr>
                <a:t>(CIML)</a:t>
              </a:r>
            </a:p>
            <a:p>
              <a:pPr algn="ctr" fontAlgn="auto">
                <a:spcBef>
                  <a:spcPts val="600"/>
                </a:spcBef>
                <a:spcAft>
                  <a:spcPts val="0"/>
                </a:spcAft>
              </a:pPr>
              <a:r>
                <a:rPr lang="en-GB" sz="1800" i="1" dirty="0">
                  <a:solidFill>
                    <a:schemeClr val="tx1"/>
                  </a:solidFill>
                </a:rPr>
                <a:t>(government appointed members)</a:t>
              </a:r>
            </a:p>
          </p:txBody>
        </p:sp>
        <p:cxnSp>
          <p:nvCxnSpPr>
            <p:cNvPr id="70" name="Straight Connector 69"/>
            <p:cNvCxnSpPr>
              <a:stCxn id="6" idx="2"/>
              <a:endCxn id="65" idx="0"/>
            </p:cNvCxnSpPr>
            <p:nvPr/>
          </p:nvCxnSpPr>
          <p:spPr>
            <a:xfrm>
              <a:off x="4569946" y="2190762"/>
              <a:ext cx="0" cy="357903"/>
            </a:xfrm>
            <a:prstGeom prst="line">
              <a:avLst/>
            </a:prstGeom>
            <a:ln w="38100"/>
          </p:spPr>
          <p:style>
            <a:lnRef idx="1">
              <a:schemeClr val="accent1"/>
            </a:lnRef>
            <a:fillRef idx="0">
              <a:schemeClr val="accent1"/>
            </a:fillRef>
            <a:effectRef idx="0">
              <a:schemeClr val="accent1"/>
            </a:effectRef>
            <a:fontRef idx="minor">
              <a:schemeClr val="tx1"/>
            </a:fontRef>
          </p:style>
        </p:cxnSp>
      </p:grpSp>
      <p:grpSp>
        <p:nvGrpSpPr>
          <p:cNvPr id="95" name="Group 94"/>
          <p:cNvGrpSpPr/>
          <p:nvPr/>
        </p:nvGrpSpPr>
        <p:grpSpPr>
          <a:xfrm>
            <a:off x="533400" y="2776534"/>
            <a:ext cx="2799600" cy="1033466"/>
            <a:chOff x="152400" y="2776534"/>
            <a:chExt cx="2799600" cy="1033466"/>
          </a:xfrm>
        </p:grpSpPr>
        <p:sp>
          <p:nvSpPr>
            <p:cNvPr id="68" name="Rounded Rectangle 67"/>
            <p:cNvSpPr/>
            <p:nvPr/>
          </p:nvSpPr>
          <p:spPr>
            <a:xfrm>
              <a:off x="152400" y="2776534"/>
              <a:ext cx="2079600" cy="1033466"/>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r>
                <a:rPr lang="en-GB" sz="1800" dirty="0">
                  <a:solidFill>
                    <a:schemeClr val="tx1"/>
                  </a:solidFill>
                </a:rPr>
                <a:t>International Bureau of Legal Metrology </a:t>
              </a:r>
              <a:r>
                <a:rPr lang="en-GB" sz="1800" b="1" dirty="0">
                  <a:solidFill>
                    <a:schemeClr val="tx1"/>
                  </a:solidFill>
                </a:rPr>
                <a:t>(BIML)</a:t>
              </a:r>
            </a:p>
          </p:txBody>
        </p:sp>
        <p:cxnSp>
          <p:nvCxnSpPr>
            <p:cNvPr id="72" name="Straight Arrow Connector 71"/>
            <p:cNvCxnSpPr/>
            <p:nvPr/>
          </p:nvCxnSpPr>
          <p:spPr>
            <a:xfrm flipH="1">
              <a:off x="2232000" y="3124200"/>
              <a:ext cx="720000" cy="0"/>
            </a:xfrm>
            <a:prstGeom prst="straightConnector1">
              <a:avLst/>
            </a:prstGeom>
            <a:ln w="38100">
              <a:headEnd type="none" w="med" len="med"/>
              <a:tailEnd type="arrow" w="med" len="med"/>
            </a:ln>
          </p:spPr>
          <p:style>
            <a:lnRef idx="1">
              <a:schemeClr val="accent1"/>
            </a:lnRef>
            <a:fillRef idx="0">
              <a:schemeClr val="accent1"/>
            </a:fillRef>
            <a:effectRef idx="0">
              <a:schemeClr val="accent1"/>
            </a:effectRef>
            <a:fontRef idx="minor">
              <a:schemeClr val="tx1"/>
            </a:fontRef>
          </p:style>
        </p:cxnSp>
      </p:grpSp>
      <p:grpSp>
        <p:nvGrpSpPr>
          <p:cNvPr id="93" name="Group 92"/>
          <p:cNvGrpSpPr/>
          <p:nvPr/>
        </p:nvGrpSpPr>
        <p:grpSpPr>
          <a:xfrm>
            <a:off x="6987241" y="3450433"/>
            <a:ext cx="2209800" cy="982114"/>
            <a:chOff x="6606241" y="3450433"/>
            <a:chExt cx="2209800" cy="982114"/>
          </a:xfrm>
        </p:grpSpPr>
        <p:sp>
          <p:nvSpPr>
            <p:cNvPr id="67" name="Rounded Rectangle 66"/>
            <p:cNvSpPr/>
            <p:nvPr/>
          </p:nvSpPr>
          <p:spPr>
            <a:xfrm>
              <a:off x="6606241" y="3932481"/>
              <a:ext cx="2209800" cy="500066"/>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r>
                <a:rPr lang="en-GB" sz="1800" dirty="0">
                  <a:solidFill>
                    <a:schemeClr val="tx1"/>
                  </a:solidFill>
                </a:rPr>
                <a:t>Presidential Council</a:t>
              </a:r>
            </a:p>
          </p:txBody>
        </p:sp>
        <p:cxnSp>
          <p:nvCxnSpPr>
            <p:cNvPr id="76" name="Straight Connector 75"/>
            <p:cNvCxnSpPr>
              <a:stCxn id="66" idx="2"/>
              <a:endCxn id="67" idx="0"/>
            </p:cNvCxnSpPr>
            <p:nvPr/>
          </p:nvCxnSpPr>
          <p:spPr>
            <a:xfrm>
              <a:off x="7711141" y="3450433"/>
              <a:ext cx="0" cy="482048"/>
            </a:xfrm>
            <a:prstGeom prst="line">
              <a:avLst/>
            </a:prstGeom>
            <a:ln w="38100">
              <a:prstDash val="sysDot"/>
            </a:ln>
          </p:spPr>
          <p:style>
            <a:lnRef idx="1">
              <a:schemeClr val="accent1"/>
            </a:lnRef>
            <a:fillRef idx="0">
              <a:schemeClr val="accent1"/>
            </a:fillRef>
            <a:effectRef idx="0">
              <a:schemeClr val="accent1"/>
            </a:effectRef>
            <a:fontRef idx="minor">
              <a:schemeClr val="tx1"/>
            </a:fontRef>
          </p:style>
        </p:cxnSp>
      </p:grpSp>
      <p:grpSp>
        <p:nvGrpSpPr>
          <p:cNvPr id="96" name="Group 95"/>
          <p:cNvGrpSpPr/>
          <p:nvPr/>
        </p:nvGrpSpPr>
        <p:grpSpPr>
          <a:xfrm>
            <a:off x="3613546" y="3822947"/>
            <a:ext cx="2678909" cy="2206953"/>
            <a:chOff x="3232545" y="3822946"/>
            <a:chExt cx="2678909" cy="2206953"/>
          </a:xfrm>
        </p:grpSpPr>
        <p:sp>
          <p:nvSpPr>
            <p:cNvPr id="10" name="Rounded Rectangle 9"/>
            <p:cNvSpPr/>
            <p:nvPr/>
          </p:nvSpPr>
          <p:spPr>
            <a:xfrm>
              <a:off x="3232545" y="5029200"/>
              <a:ext cx="2678909" cy="1000699"/>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r>
                <a:rPr lang="en-GB" dirty="0">
                  <a:solidFill>
                    <a:schemeClr val="tx1"/>
                  </a:solidFill>
                </a:rPr>
                <a:t>Technical work structures</a:t>
              </a:r>
            </a:p>
          </p:txBody>
        </p:sp>
        <p:cxnSp>
          <p:nvCxnSpPr>
            <p:cNvPr id="78" name="Straight Arrow Connector 77"/>
            <p:cNvCxnSpPr>
              <a:stCxn id="65" idx="2"/>
            </p:cNvCxnSpPr>
            <p:nvPr/>
          </p:nvCxnSpPr>
          <p:spPr>
            <a:xfrm>
              <a:off x="4569945" y="3822946"/>
              <a:ext cx="1" cy="1219201"/>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grpSp>
      <p:cxnSp>
        <p:nvCxnSpPr>
          <p:cNvPr id="82" name="Straight Arrow Connector 81"/>
          <p:cNvCxnSpPr/>
          <p:nvPr/>
        </p:nvCxnSpPr>
        <p:spPr>
          <a:xfrm>
            <a:off x="2514601" y="3810000"/>
            <a:ext cx="1098945" cy="1219200"/>
          </a:xfrm>
          <a:prstGeom prst="straightConnector1">
            <a:avLst/>
          </a:prstGeom>
          <a:ln w="38100">
            <a:prstDash val="sysDot"/>
            <a:tailEnd type="arrow"/>
          </a:ln>
        </p:spPr>
        <p:style>
          <a:lnRef idx="1">
            <a:schemeClr val="accent1"/>
          </a:lnRef>
          <a:fillRef idx="0">
            <a:schemeClr val="accent1"/>
          </a:fillRef>
          <a:effectRef idx="0">
            <a:schemeClr val="accent1"/>
          </a:effectRef>
          <a:fontRef idx="minor">
            <a:schemeClr val="tx1"/>
          </a:fontRef>
        </p:style>
      </p:cxnSp>
      <p:cxnSp>
        <p:nvCxnSpPr>
          <p:cNvPr id="85" name="Straight Arrow Connector 84"/>
          <p:cNvCxnSpPr/>
          <p:nvPr/>
        </p:nvCxnSpPr>
        <p:spPr>
          <a:xfrm flipH="1">
            <a:off x="6292454" y="4419600"/>
            <a:ext cx="727846" cy="609600"/>
          </a:xfrm>
          <a:prstGeom prst="straightConnector1">
            <a:avLst/>
          </a:prstGeom>
          <a:ln w="38100">
            <a:prstDash val="sysDot"/>
            <a:tailEnd type="arrow"/>
          </a:ln>
        </p:spPr>
        <p:style>
          <a:lnRef idx="1">
            <a:schemeClr val="accent1"/>
          </a:lnRef>
          <a:fillRef idx="0">
            <a:schemeClr val="accent1"/>
          </a:fillRef>
          <a:effectRef idx="0">
            <a:schemeClr val="accent1"/>
          </a:effectRef>
          <a:fontRef idx="minor">
            <a:schemeClr val="tx1"/>
          </a:fontRef>
        </p:style>
      </p:cxnSp>
      <p:cxnSp>
        <p:nvCxnSpPr>
          <p:cNvPr id="86" name="Straight Arrow Connector 85"/>
          <p:cNvCxnSpPr/>
          <p:nvPr/>
        </p:nvCxnSpPr>
        <p:spPr>
          <a:xfrm flipH="1">
            <a:off x="2632800" y="3429000"/>
            <a:ext cx="720000" cy="0"/>
          </a:xfrm>
          <a:prstGeom prst="straightConnector1">
            <a:avLst/>
          </a:prstGeom>
          <a:ln w="38100">
            <a:headEnd type="arrow"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91" name="Elbow Connector 90"/>
          <p:cNvCxnSpPr>
            <a:stCxn id="10" idx="1"/>
            <a:endCxn id="68" idx="2"/>
          </p:cNvCxnSpPr>
          <p:nvPr/>
        </p:nvCxnSpPr>
        <p:spPr>
          <a:xfrm rot="10800000">
            <a:off x="1573202" y="3810000"/>
            <a:ext cx="2040345" cy="1719550"/>
          </a:xfrm>
          <a:prstGeom prst="bentConnector2">
            <a:avLst/>
          </a:prstGeom>
          <a:ln w="38100">
            <a:tailEnd type="arrow"/>
          </a:ln>
        </p:spPr>
        <p:style>
          <a:lnRef idx="1">
            <a:schemeClr val="accent1"/>
          </a:lnRef>
          <a:fillRef idx="0">
            <a:schemeClr val="accent1"/>
          </a:fillRef>
          <a:effectRef idx="0">
            <a:schemeClr val="accent1"/>
          </a:effectRef>
          <a:fontRef idx="minor">
            <a:schemeClr val="tx1"/>
          </a:fontRef>
        </p:style>
      </p:cxnSp>
      <p:grpSp>
        <p:nvGrpSpPr>
          <p:cNvPr id="112" name="Group 111"/>
          <p:cNvGrpSpPr/>
          <p:nvPr/>
        </p:nvGrpSpPr>
        <p:grpSpPr>
          <a:xfrm>
            <a:off x="6570946" y="2950367"/>
            <a:ext cx="2168895" cy="500066"/>
            <a:chOff x="6189946" y="2950367"/>
            <a:chExt cx="2168895" cy="500066"/>
          </a:xfrm>
        </p:grpSpPr>
        <p:sp>
          <p:nvSpPr>
            <p:cNvPr id="66" name="Rounded Rectangle 65"/>
            <p:cNvSpPr/>
            <p:nvPr/>
          </p:nvSpPr>
          <p:spPr>
            <a:xfrm>
              <a:off x="7063441" y="2950367"/>
              <a:ext cx="1295400" cy="500066"/>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r>
                <a:rPr lang="en-GB" sz="1800" dirty="0">
                  <a:solidFill>
                    <a:schemeClr val="tx1"/>
                  </a:solidFill>
                </a:rPr>
                <a:t>President</a:t>
              </a:r>
            </a:p>
          </p:txBody>
        </p:sp>
        <p:cxnSp>
          <p:nvCxnSpPr>
            <p:cNvPr id="111" name="Straight Connector 110"/>
            <p:cNvCxnSpPr>
              <a:stCxn id="66" idx="1"/>
              <a:endCxn id="65" idx="3"/>
            </p:cNvCxnSpPr>
            <p:nvPr/>
          </p:nvCxnSpPr>
          <p:spPr>
            <a:xfrm flipH="1">
              <a:off x="6189946" y="3200400"/>
              <a:ext cx="873495" cy="0"/>
            </a:xfrm>
            <a:prstGeom prst="line">
              <a:avLst/>
            </a:prstGeom>
            <a:ln w="38100"/>
          </p:spPr>
          <p:style>
            <a:lnRef idx="1">
              <a:schemeClr val="accent1"/>
            </a:lnRef>
            <a:fillRef idx="0">
              <a:schemeClr val="accent1"/>
            </a:fillRef>
            <a:effectRef idx="0">
              <a:schemeClr val="accent1"/>
            </a:effectRef>
            <a:fontRef idx="minor">
              <a:schemeClr val="tx1"/>
            </a:fontRef>
          </p:style>
        </p:cxnSp>
      </p:grpSp>
      <p:sp>
        <p:nvSpPr>
          <p:cNvPr id="18" name="Slide Number Placeholder 17"/>
          <p:cNvSpPr>
            <a:spLocks noGrp="1"/>
          </p:cNvSpPr>
          <p:nvPr>
            <p:ph type="sldNum" sz="quarter" idx="12"/>
          </p:nvPr>
        </p:nvSpPr>
        <p:spPr/>
        <p:txBody>
          <a:bodyPr/>
          <a:lstStyle/>
          <a:p>
            <a:fld id="{ABF32766-60C9-4BAC-9EFC-FDF3BF48D01F}" type="slidenum">
              <a:rPr lang="en-US" altLang="en-US" smtClean="0"/>
              <a:pPr/>
              <a:t>10</a:t>
            </a:fld>
            <a:endParaRPr lang="en-US" altLang="en-US" dirty="0"/>
          </a:p>
        </p:txBody>
      </p:sp>
    </p:spTree>
    <p:extLst>
      <p:ext uri="{BB962C8B-B14F-4D97-AF65-F5344CB8AC3E}">
        <p14:creationId xmlns:p14="http://schemas.microsoft.com/office/powerpoint/2010/main" val="18203591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92"/>
                                        </p:tgtEl>
                                        <p:attrNameLst>
                                          <p:attrName>style.visibility</p:attrName>
                                        </p:attrNameLst>
                                      </p:cBhvr>
                                      <p:to>
                                        <p:strVal val="visible"/>
                                      </p:to>
                                    </p:set>
                                    <p:animEffect transition="in" filter="dissolve">
                                      <p:cBhvr>
                                        <p:cTn id="7" dur="500"/>
                                        <p:tgtEl>
                                          <p:spTgt spid="92"/>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112"/>
                                        </p:tgtEl>
                                        <p:attrNameLst>
                                          <p:attrName>style.visibility</p:attrName>
                                        </p:attrNameLst>
                                      </p:cBhvr>
                                      <p:to>
                                        <p:strVal val="visible"/>
                                      </p:to>
                                    </p:set>
                                    <p:animEffect transition="in" filter="dissolve">
                                      <p:cBhvr>
                                        <p:cTn id="12" dur="500"/>
                                        <p:tgtEl>
                                          <p:spTgt spid="112"/>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nodeType="clickEffect">
                                  <p:stCondLst>
                                    <p:cond delay="0"/>
                                  </p:stCondLst>
                                  <p:childTnLst>
                                    <p:set>
                                      <p:cBhvr>
                                        <p:cTn id="16" dur="1" fill="hold">
                                          <p:stCondLst>
                                            <p:cond delay="0"/>
                                          </p:stCondLst>
                                        </p:cTn>
                                        <p:tgtEl>
                                          <p:spTgt spid="93"/>
                                        </p:tgtEl>
                                        <p:attrNameLst>
                                          <p:attrName>style.visibility</p:attrName>
                                        </p:attrNameLst>
                                      </p:cBhvr>
                                      <p:to>
                                        <p:strVal val="visible"/>
                                      </p:to>
                                    </p:set>
                                    <p:animEffect transition="in" filter="dissolve">
                                      <p:cBhvr>
                                        <p:cTn id="17" dur="500"/>
                                        <p:tgtEl>
                                          <p:spTgt spid="93"/>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nodeType="clickEffect">
                                  <p:stCondLst>
                                    <p:cond delay="0"/>
                                  </p:stCondLst>
                                  <p:childTnLst>
                                    <p:set>
                                      <p:cBhvr>
                                        <p:cTn id="21" dur="1" fill="hold">
                                          <p:stCondLst>
                                            <p:cond delay="0"/>
                                          </p:stCondLst>
                                        </p:cTn>
                                        <p:tgtEl>
                                          <p:spTgt spid="95"/>
                                        </p:tgtEl>
                                        <p:attrNameLst>
                                          <p:attrName>style.visibility</p:attrName>
                                        </p:attrNameLst>
                                      </p:cBhvr>
                                      <p:to>
                                        <p:strVal val="visible"/>
                                      </p:to>
                                    </p:set>
                                    <p:animEffect transition="in" filter="dissolve">
                                      <p:cBhvr>
                                        <p:cTn id="22" dur="500"/>
                                        <p:tgtEl>
                                          <p:spTgt spid="95"/>
                                        </p:tgtEl>
                                      </p:cBhvr>
                                    </p:animEffect>
                                  </p:childTnLst>
                                </p:cTn>
                              </p:par>
                            </p:childTnLst>
                          </p:cTn>
                        </p:par>
                      </p:childTnLst>
                    </p:cTn>
                  </p:par>
                  <p:par>
                    <p:cTn id="23" fill="hold">
                      <p:stCondLst>
                        <p:cond delay="indefinite"/>
                      </p:stCondLst>
                      <p:childTnLst>
                        <p:par>
                          <p:cTn id="24" fill="hold">
                            <p:stCondLst>
                              <p:cond delay="0"/>
                            </p:stCondLst>
                            <p:childTnLst>
                              <p:par>
                                <p:cTn id="25" presetID="9" presetClass="entr" presetSubtype="0" fill="hold" nodeType="clickEffect">
                                  <p:stCondLst>
                                    <p:cond delay="0"/>
                                  </p:stCondLst>
                                  <p:childTnLst>
                                    <p:set>
                                      <p:cBhvr>
                                        <p:cTn id="26" dur="1" fill="hold">
                                          <p:stCondLst>
                                            <p:cond delay="0"/>
                                          </p:stCondLst>
                                        </p:cTn>
                                        <p:tgtEl>
                                          <p:spTgt spid="96"/>
                                        </p:tgtEl>
                                        <p:attrNameLst>
                                          <p:attrName>style.visibility</p:attrName>
                                        </p:attrNameLst>
                                      </p:cBhvr>
                                      <p:to>
                                        <p:strVal val="visible"/>
                                      </p:to>
                                    </p:set>
                                    <p:animEffect transition="in" filter="dissolve">
                                      <p:cBhvr>
                                        <p:cTn id="27" dur="500"/>
                                        <p:tgtEl>
                                          <p:spTgt spid="96"/>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nodeType="clickEffect">
                                  <p:stCondLst>
                                    <p:cond delay="0"/>
                                  </p:stCondLst>
                                  <p:childTnLst>
                                    <p:set>
                                      <p:cBhvr>
                                        <p:cTn id="31" dur="1" fill="hold">
                                          <p:stCondLst>
                                            <p:cond delay="0"/>
                                          </p:stCondLst>
                                        </p:cTn>
                                        <p:tgtEl>
                                          <p:spTgt spid="82"/>
                                        </p:tgtEl>
                                        <p:attrNameLst>
                                          <p:attrName>style.visibility</p:attrName>
                                        </p:attrNameLst>
                                      </p:cBhvr>
                                      <p:to>
                                        <p:strVal val="visible"/>
                                      </p:to>
                                    </p:set>
                                    <p:animEffect transition="in" filter="wipe(left)">
                                      <p:cBhvr>
                                        <p:cTn id="32" dur="500"/>
                                        <p:tgtEl>
                                          <p:spTgt spid="82"/>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2" fill="hold" nodeType="clickEffect">
                                  <p:stCondLst>
                                    <p:cond delay="0"/>
                                  </p:stCondLst>
                                  <p:childTnLst>
                                    <p:set>
                                      <p:cBhvr>
                                        <p:cTn id="36" dur="1" fill="hold">
                                          <p:stCondLst>
                                            <p:cond delay="0"/>
                                          </p:stCondLst>
                                        </p:cTn>
                                        <p:tgtEl>
                                          <p:spTgt spid="85"/>
                                        </p:tgtEl>
                                        <p:attrNameLst>
                                          <p:attrName>style.visibility</p:attrName>
                                        </p:attrNameLst>
                                      </p:cBhvr>
                                      <p:to>
                                        <p:strVal val="visible"/>
                                      </p:to>
                                    </p:set>
                                    <p:animEffect transition="in" filter="wipe(right)">
                                      <p:cBhvr>
                                        <p:cTn id="37" dur="500"/>
                                        <p:tgtEl>
                                          <p:spTgt spid="85"/>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4" fill="hold" nodeType="clickEffect">
                                  <p:stCondLst>
                                    <p:cond delay="0"/>
                                  </p:stCondLst>
                                  <p:childTnLst>
                                    <p:set>
                                      <p:cBhvr>
                                        <p:cTn id="41" dur="1" fill="hold">
                                          <p:stCondLst>
                                            <p:cond delay="0"/>
                                          </p:stCondLst>
                                        </p:cTn>
                                        <p:tgtEl>
                                          <p:spTgt spid="91"/>
                                        </p:tgtEl>
                                        <p:attrNameLst>
                                          <p:attrName>style.visibility</p:attrName>
                                        </p:attrNameLst>
                                      </p:cBhvr>
                                      <p:to>
                                        <p:strVal val="visible"/>
                                      </p:to>
                                    </p:set>
                                    <p:animEffect transition="in" filter="wipe(down)">
                                      <p:cBhvr>
                                        <p:cTn id="42" dur="500"/>
                                        <p:tgtEl>
                                          <p:spTgt spid="91"/>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nodeType="clickEffect">
                                  <p:stCondLst>
                                    <p:cond delay="0"/>
                                  </p:stCondLst>
                                  <p:childTnLst>
                                    <p:set>
                                      <p:cBhvr>
                                        <p:cTn id="46" dur="1" fill="hold">
                                          <p:stCondLst>
                                            <p:cond delay="0"/>
                                          </p:stCondLst>
                                        </p:cTn>
                                        <p:tgtEl>
                                          <p:spTgt spid="86"/>
                                        </p:tgtEl>
                                        <p:attrNameLst>
                                          <p:attrName>style.visibility</p:attrName>
                                        </p:attrNameLst>
                                      </p:cBhvr>
                                      <p:to>
                                        <p:strVal val="visible"/>
                                      </p:to>
                                    </p:set>
                                    <p:animEffect transition="in" filter="wipe(left)">
                                      <p:cBhvr>
                                        <p:cTn id="47" dur="500"/>
                                        <p:tgtEl>
                                          <p:spTgt spid="8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alpha val="94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742950" y="0"/>
            <a:ext cx="8420100" cy="838200"/>
          </a:xfrm>
        </p:spPr>
        <p:txBody>
          <a:bodyPr/>
          <a:lstStyle/>
          <a:p>
            <a:r>
              <a:rPr lang="en-US" altLang="en-US" dirty="0" smtClean="0"/>
              <a:t>OIML STRUCTURE</a:t>
            </a:r>
            <a:endParaRPr lang="en-GB" dirty="0"/>
          </a:p>
        </p:txBody>
      </p:sp>
      <p:sp>
        <p:nvSpPr>
          <p:cNvPr id="6" name="Rounded Rectangle 5"/>
          <p:cNvSpPr/>
          <p:nvPr/>
        </p:nvSpPr>
        <p:spPr>
          <a:xfrm>
            <a:off x="2594806" y="1143000"/>
            <a:ext cx="4734458" cy="997436"/>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r>
              <a:rPr lang="en-GB" sz="1800" b="1" dirty="0">
                <a:solidFill>
                  <a:schemeClr val="tx1"/>
                </a:solidFill>
              </a:rPr>
              <a:t>International Conference of Legal Metrology</a:t>
            </a:r>
          </a:p>
          <a:p>
            <a:pPr algn="ctr" fontAlgn="auto">
              <a:spcBef>
                <a:spcPts val="600"/>
              </a:spcBef>
              <a:spcAft>
                <a:spcPts val="0"/>
              </a:spcAft>
            </a:pPr>
            <a:r>
              <a:rPr lang="en-GB" sz="1800" i="1" dirty="0">
                <a:solidFill>
                  <a:schemeClr val="tx1"/>
                </a:solidFill>
              </a:rPr>
              <a:t>(government delegations)</a:t>
            </a:r>
          </a:p>
        </p:txBody>
      </p:sp>
      <p:grpSp>
        <p:nvGrpSpPr>
          <p:cNvPr id="92" name="Group 91"/>
          <p:cNvGrpSpPr/>
          <p:nvPr/>
        </p:nvGrpSpPr>
        <p:grpSpPr>
          <a:xfrm>
            <a:off x="3330946" y="2140436"/>
            <a:ext cx="3240000" cy="1682511"/>
            <a:chOff x="2949946" y="2154991"/>
            <a:chExt cx="3240000" cy="1514261"/>
          </a:xfrm>
        </p:grpSpPr>
        <p:sp>
          <p:nvSpPr>
            <p:cNvPr id="65" name="Rounded Rectangle 64"/>
            <p:cNvSpPr/>
            <p:nvPr/>
          </p:nvSpPr>
          <p:spPr>
            <a:xfrm>
              <a:off x="2949946" y="2548665"/>
              <a:ext cx="3240000" cy="1120587"/>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r>
                <a:rPr lang="en-GB" sz="1800" dirty="0" smtClean="0">
                  <a:solidFill>
                    <a:schemeClr val="tx1"/>
                  </a:solidFill>
                </a:rPr>
                <a:t>International </a:t>
              </a:r>
              <a:r>
                <a:rPr lang="en-GB" sz="1800" dirty="0">
                  <a:solidFill>
                    <a:schemeClr val="tx1"/>
                  </a:solidFill>
                </a:rPr>
                <a:t>Committee of Legal Metrology </a:t>
              </a:r>
              <a:r>
                <a:rPr lang="en-GB" sz="1800" b="1" dirty="0">
                  <a:solidFill>
                    <a:schemeClr val="tx1"/>
                  </a:solidFill>
                </a:rPr>
                <a:t>(CIML)</a:t>
              </a:r>
            </a:p>
            <a:p>
              <a:pPr algn="ctr" fontAlgn="auto">
                <a:spcBef>
                  <a:spcPts val="600"/>
                </a:spcBef>
                <a:spcAft>
                  <a:spcPts val="0"/>
                </a:spcAft>
              </a:pPr>
              <a:r>
                <a:rPr lang="en-GB" sz="1800" i="1" dirty="0">
                  <a:solidFill>
                    <a:schemeClr val="tx1"/>
                  </a:solidFill>
                </a:rPr>
                <a:t>(government appointed members)</a:t>
              </a:r>
            </a:p>
          </p:txBody>
        </p:sp>
        <p:cxnSp>
          <p:nvCxnSpPr>
            <p:cNvPr id="70" name="Straight Connector 69"/>
            <p:cNvCxnSpPr>
              <a:stCxn id="6" idx="2"/>
              <a:endCxn id="65" idx="0"/>
            </p:cNvCxnSpPr>
            <p:nvPr/>
          </p:nvCxnSpPr>
          <p:spPr>
            <a:xfrm flipH="1">
              <a:off x="4569946" y="2154991"/>
              <a:ext cx="11089" cy="393674"/>
            </a:xfrm>
            <a:prstGeom prst="line">
              <a:avLst/>
            </a:prstGeom>
            <a:ln w="38100"/>
          </p:spPr>
          <p:style>
            <a:lnRef idx="1">
              <a:schemeClr val="accent1"/>
            </a:lnRef>
            <a:fillRef idx="0">
              <a:schemeClr val="accent1"/>
            </a:fillRef>
            <a:effectRef idx="0">
              <a:schemeClr val="accent1"/>
            </a:effectRef>
            <a:fontRef idx="minor">
              <a:schemeClr val="tx1"/>
            </a:fontRef>
          </p:style>
        </p:cxnSp>
      </p:grpSp>
      <p:grpSp>
        <p:nvGrpSpPr>
          <p:cNvPr id="95" name="Group 94"/>
          <p:cNvGrpSpPr/>
          <p:nvPr/>
        </p:nvGrpSpPr>
        <p:grpSpPr>
          <a:xfrm>
            <a:off x="533400" y="2776534"/>
            <a:ext cx="2799600" cy="1033466"/>
            <a:chOff x="152400" y="2776534"/>
            <a:chExt cx="2799600" cy="1033466"/>
          </a:xfrm>
        </p:grpSpPr>
        <p:sp>
          <p:nvSpPr>
            <p:cNvPr id="68" name="Rounded Rectangle 67"/>
            <p:cNvSpPr/>
            <p:nvPr/>
          </p:nvSpPr>
          <p:spPr>
            <a:xfrm>
              <a:off x="152400" y="2776534"/>
              <a:ext cx="2079600" cy="1033466"/>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r>
                <a:rPr lang="en-GB" sz="1800" dirty="0">
                  <a:solidFill>
                    <a:schemeClr val="tx1"/>
                  </a:solidFill>
                </a:rPr>
                <a:t>International Bureau of Legal Metrology </a:t>
              </a:r>
              <a:r>
                <a:rPr lang="en-GB" sz="1800" b="1" dirty="0">
                  <a:solidFill>
                    <a:schemeClr val="tx1"/>
                  </a:solidFill>
                </a:rPr>
                <a:t>(BIML)</a:t>
              </a:r>
            </a:p>
          </p:txBody>
        </p:sp>
        <p:cxnSp>
          <p:nvCxnSpPr>
            <p:cNvPr id="72" name="Straight Arrow Connector 71"/>
            <p:cNvCxnSpPr/>
            <p:nvPr/>
          </p:nvCxnSpPr>
          <p:spPr>
            <a:xfrm flipH="1">
              <a:off x="2232000" y="3124200"/>
              <a:ext cx="720000" cy="0"/>
            </a:xfrm>
            <a:prstGeom prst="straightConnector1">
              <a:avLst/>
            </a:prstGeom>
            <a:ln w="38100">
              <a:headEnd type="none" w="med" len="med"/>
              <a:tailEnd type="arrow" w="med" len="med"/>
            </a:ln>
          </p:spPr>
          <p:style>
            <a:lnRef idx="1">
              <a:schemeClr val="accent1"/>
            </a:lnRef>
            <a:fillRef idx="0">
              <a:schemeClr val="accent1"/>
            </a:fillRef>
            <a:effectRef idx="0">
              <a:schemeClr val="accent1"/>
            </a:effectRef>
            <a:fontRef idx="minor">
              <a:schemeClr val="tx1"/>
            </a:fontRef>
          </p:style>
        </p:cxnSp>
      </p:grpSp>
      <p:grpSp>
        <p:nvGrpSpPr>
          <p:cNvPr id="93" name="Group 92"/>
          <p:cNvGrpSpPr/>
          <p:nvPr/>
        </p:nvGrpSpPr>
        <p:grpSpPr>
          <a:xfrm>
            <a:off x="6987241" y="3450433"/>
            <a:ext cx="2209800" cy="982114"/>
            <a:chOff x="6606241" y="3450433"/>
            <a:chExt cx="2209800" cy="982114"/>
          </a:xfrm>
        </p:grpSpPr>
        <p:sp>
          <p:nvSpPr>
            <p:cNvPr id="67" name="Rounded Rectangle 66"/>
            <p:cNvSpPr/>
            <p:nvPr/>
          </p:nvSpPr>
          <p:spPr>
            <a:xfrm>
              <a:off x="6606241" y="3932481"/>
              <a:ext cx="2209800" cy="500066"/>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r>
                <a:rPr lang="en-GB" sz="1800" dirty="0">
                  <a:solidFill>
                    <a:schemeClr val="tx1"/>
                  </a:solidFill>
                </a:rPr>
                <a:t>Presidential Council</a:t>
              </a:r>
            </a:p>
          </p:txBody>
        </p:sp>
        <p:cxnSp>
          <p:nvCxnSpPr>
            <p:cNvPr id="76" name="Straight Connector 75"/>
            <p:cNvCxnSpPr>
              <a:stCxn id="66" idx="2"/>
              <a:endCxn id="67" idx="0"/>
            </p:cNvCxnSpPr>
            <p:nvPr/>
          </p:nvCxnSpPr>
          <p:spPr>
            <a:xfrm>
              <a:off x="7711141" y="3450433"/>
              <a:ext cx="0" cy="482048"/>
            </a:xfrm>
            <a:prstGeom prst="line">
              <a:avLst/>
            </a:prstGeom>
            <a:ln w="38100">
              <a:prstDash val="sysDot"/>
            </a:ln>
          </p:spPr>
          <p:style>
            <a:lnRef idx="1">
              <a:schemeClr val="accent1"/>
            </a:lnRef>
            <a:fillRef idx="0">
              <a:schemeClr val="accent1"/>
            </a:fillRef>
            <a:effectRef idx="0">
              <a:schemeClr val="accent1"/>
            </a:effectRef>
            <a:fontRef idx="minor">
              <a:schemeClr val="tx1"/>
            </a:fontRef>
          </p:style>
        </p:cxnSp>
      </p:grpSp>
      <p:grpSp>
        <p:nvGrpSpPr>
          <p:cNvPr id="96" name="Group 95"/>
          <p:cNvGrpSpPr/>
          <p:nvPr/>
        </p:nvGrpSpPr>
        <p:grpSpPr>
          <a:xfrm>
            <a:off x="3613546" y="3822947"/>
            <a:ext cx="2678909" cy="2206953"/>
            <a:chOff x="3232545" y="3822946"/>
            <a:chExt cx="2678909" cy="2206953"/>
          </a:xfrm>
        </p:grpSpPr>
        <p:sp>
          <p:nvSpPr>
            <p:cNvPr id="10" name="Rounded Rectangle 9"/>
            <p:cNvSpPr/>
            <p:nvPr/>
          </p:nvSpPr>
          <p:spPr>
            <a:xfrm>
              <a:off x="3232545" y="5029200"/>
              <a:ext cx="2678909" cy="1000699"/>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r>
                <a:rPr lang="en-GB" dirty="0">
                  <a:solidFill>
                    <a:schemeClr val="tx1"/>
                  </a:solidFill>
                </a:rPr>
                <a:t>Technical work structures</a:t>
              </a:r>
            </a:p>
          </p:txBody>
        </p:sp>
        <p:cxnSp>
          <p:nvCxnSpPr>
            <p:cNvPr id="78" name="Straight Arrow Connector 77"/>
            <p:cNvCxnSpPr>
              <a:stCxn id="65" idx="2"/>
            </p:cNvCxnSpPr>
            <p:nvPr/>
          </p:nvCxnSpPr>
          <p:spPr>
            <a:xfrm>
              <a:off x="4569945" y="3822946"/>
              <a:ext cx="1" cy="1219201"/>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grpSp>
      <p:cxnSp>
        <p:nvCxnSpPr>
          <p:cNvPr id="82" name="Straight Arrow Connector 81"/>
          <p:cNvCxnSpPr/>
          <p:nvPr/>
        </p:nvCxnSpPr>
        <p:spPr>
          <a:xfrm>
            <a:off x="2514601" y="3810000"/>
            <a:ext cx="1098945" cy="1219200"/>
          </a:xfrm>
          <a:prstGeom prst="straightConnector1">
            <a:avLst/>
          </a:prstGeom>
          <a:ln w="38100">
            <a:prstDash val="sysDot"/>
            <a:tailEnd type="arrow"/>
          </a:ln>
        </p:spPr>
        <p:style>
          <a:lnRef idx="1">
            <a:schemeClr val="accent1"/>
          </a:lnRef>
          <a:fillRef idx="0">
            <a:schemeClr val="accent1"/>
          </a:fillRef>
          <a:effectRef idx="0">
            <a:schemeClr val="accent1"/>
          </a:effectRef>
          <a:fontRef idx="minor">
            <a:schemeClr val="tx1"/>
          </a:fontRef>
        </p:style>
      </p:cxnSp>
      <p:cxnSp>
        <p:nvCxnSpPr>
          <p:cNvPr id="85" name="Straight Arrow Connector 84"/>
          <p:cNvCxnSpPr/>
          <p:nvPr/>
        </p:nvCxnSpPr>
        <p:spPr>
          <a:xfrm flipH="1">
            <a:off x="6292454" y="4419600"/>
            <a:ext cx="727846" cy="609600"/>
          </a:xfrm>
          <a:prstGeom prst="straightConnector1">
            <a:avLst/>
          </a:prstGeom>
          <a:ln w="38100">
            <a:prstDash val="sysDot"/>
            <a:tailEnd type="arrow"/>
          </a:ln>
        </p:spPr>
        <p:style>
          <a:lnRef idx="1">
            <a:schemeClr val="accent1"/>
          </a:lnRef>
          <a:fillRef idx="0">
            <a:schemeClr val="accent1"/>
          </a:fillRef>
          <a:effectRef idx="0">
            <a:schemeClr val="accent1"/>
          </a:effectRef>
          <a:fontRef idx="minor">
            <a:schemeClr val="tx1"/>
          </a:fontRef>
        </p:style>
      </p:cxnSp>
      <p:cxnSp>
        <p:nvCxnSpPr>
          <p:cNvPr id="86" name="Straight Arrow Connector 85"/>
          <p:cNvCxnSpPr/>
          <p:nvPr/>
        </p:nvCxnSpPr>
        <p:spPr>
          <a:xfrm flipH="1">
            <a:off x="2632800" y="3429000"/>
            <a:ext cx="720000" cy="0"/>
          </a:xfrm>
          <a:prstGeom prst="straightConnector1">
            <a:avLst/>
          </a:prstGeom>
          <a:ln w="38100">
            <a:headEnd type="arrow"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91" name="Elbow Connector 90"/>
          <p:cNvCxnSpPr>
            <a:stCxn id="10" idx="1"/>
            <a:endCxn id="68" idx="2"/>
          </p:cNvCxnSpPr>
          <p:nvPr/>
        </p:nvCxnSpPr>
        <p:spPr>
          <a:xfrm rot="10800000">
            <a:off x="1573202" y="3810000"/>
            <a:ext cx="2040345" cy="1719550"/>
          </a:xfrm>
          <a:prstGeom prst="bentConnector2">
            <a:avLst/>
          </a:prstGeom>
          <a:ln w="38100">
            <a:tailEnd type="arrow"/>
          </a:ln>
        </p:spPr>
        <p:style>
          <a:lnRef idx="1">
            <a:schemeClr val="accent1"/>
          </a:lnRef>
          <a:fillRef idx="0">
            <a:schemeClr val="accent1"/>
          </a:fillRef>
          <a:effectRef idx="0">
            <a:schemeClr val="accent1"/>
          </a:effectRef>
          <a:fontRef idx="minor">
            <a:schemeClr val="tx1"/>
          </a:fontRef>
        </p:style>
      </p:cxnSp>
      <p:grpSp>
        <p:nvGrpSpPr>
          <p:cNvPr id="112" name="Group 111"/>
          <p:cNvGrpSpPr/>
          <p:nvPr/>
        </p:nvGrpSpPr>
        <p:grpSpPr>
          <a:xfrm>
            <a:off x="6570946" y="2950367"/>
            <a:ext cx="2168895" cy="500066"/>
            <a:chOff x="6189946" y="2950367"/>
            <a:chExt cx="2168895" cy="500066"/>
          </a:xfrm>
        </p:grpSpPr>
        <p:sp>
          <p:nvSpPr>
            <p:cNvPr id="66" name="Rounded Rectangle 65"/>
            <p:cNvSpPr/>
            <p:nvPr/>
          </p:nvSpPr>
          <p:spPr>
            <a:xfrm>
              <a:off x="7063441" y="2950367"/>
              <a:ext cx="1295400" cy="500066"/>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r>
                <a:rPr lang="en-GB" sz="1800" dirty="0">
                  <a:solidFill>
                    <a:schemeClr val="tx1"/>
                  </a:solidFill>
                </a:rPr>
                <a:t>President</a:t>
              </a:r>
            </a:p>
          </p:txBody>
        </p:sp>
        <p:cxnSp>
          <p:nvCxnSpPr>
            <p:cNvPr id="111" name="Straight Connector 110"/>
            <p:cNvCxnSpPr>
              <a:stCxn id="66" idx="1"/>
              <a:endCxn id="65" idx="3"/>
            </p:cNvCxnSpPr>
            <p:nvPr/>
          </p:nvCxnSpPr>
          <p:spPr>
            <a:xfrm flipH="1">
              <a:off x="6189946" y="3200400"/>
              <a:ext cx="873495" cy="0"/>
            </a:xfrm>
            <a:prstGeom prst="line">
              <a:avLst/>
            </a:prstGeom>
            <a:ln w="38100"/>
          </p:spPr>
          <p:style>
            <a:lnRef idx="1">
              <a:schemeClr val="accent1"/>
            </a:lnRef>
            <a:fillRef idx="0">
              <a:schemeClr val="accent1"/>
            </a:fillRef>
            <a:effectRef idx="0">
              <a:schemeClr val="accent1"/>
            </a:effectRef>
            <a:fontRef idx="minor">
              <a:schemeClr val="tx1"/>
            </a:fontRef>
          </p:style>
        </p:cxnSp>
      </p:grpSp>
      <p:sp>
        <p:nvSpPr>
          <p:cNvPr id="18" name="Slide Number Placeholder 17"/>
          <p:cNvSpPr>
            <a:spLocks noGrp="1"/>
          </p:cNvSpPr>
          <p:nvPr>
            <p:ph type="sldNum" sz="quarter" idx="12"/>
          </p:nvPr>
        </p:nvSpPr>
        <p:spPr/>
        <p:txBody>
          <a:bodyPr/>
          <a:lstStyle/>
          <a:p>
            <a:fld id="{ABF32766-60C9-4BAC-9EFC-FDF3BF48D01F}" type="slidenum">
              <a:rPr lang="en-US" altLang="en-US" smtClean="0"/>
              <a:pPr/>
              <a:t>11</a:t>
            </a:fld>
            <a:endParaRPr lang="en-US" altLang="en-US" dirty="0"/>
          </a:p>
        </p:txBody>
      </p:sp>
      <p:sp>
        <p:nvSpPr>
          <p:cNvPr id="7" name="Oval 6"/>
          <p:cNvSpPr/>
          <p:nvPr/>
        </p:nvSpPr>
        <p:spPr bwMode="auto">
          <a:xfrm>
            <a:off x="1440086" y="2137978"/>
            <a:ext cx="7021720" cy="2579015"/>
          </a:xfrm>
          <a:prstGeom prst="ellipse">
            <a:avLst/>
          </a:prstGeom>
          <a:solidFill>
            <a:srgbClr val="FFFF00">
              <a:alpha val="90000"/>
            </a:srgbClr>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endParaRPr lang="en-ZA" dirty="0" smtClean="0"/>
          </a:p>
          <a:p>
            <a:pPr algn="ctr"/>
            <a:r>
              <a:rPr lang="en-ZA" dirty="0" smtClean="0"/>
              <a:t>Conference meets </a:t>
            </a:r>
            <a:r>
              <a:rPr lang="en-ZA" dirty="0"/>
              <a:t>every four years and set work plans for BIML and CIML</a:t>
            </a:r>
          </a:p>
          <a:p>
            <a:pPr marL="0" marR="0" indent="0" algn="l" defTabSz="914400" rtl="0" eaLnBrk="0" fontAlgn="base" latinLnBrk="0" hangingPunct="0">
              <a:lnSpc>
                <a:spcPct val="100000"/>
              </a:lnSpc>
              <a:spcBef>
                <a:spcPct val="0"/>
              </a:spcBef>
              <a:spcAft>
                <a:spcPct val="0"/>
              </a:spcAft>
              <a:buClrTx/>
              <a:buSzTx/>
              <a:buFontTx/>
              <a:buNone/>
              <a:tabLst/>
            </a:pPr>
            <a:endParaRPr kumimoji="0" lang="en-ZA" sz="2400" b="0" i="0" u="none" strike="noStrike" cap="none" normalizeH="0" baseline="0" dirty="0" smtClean="0">
              <a:ln>
                <a:noFill/>
              </a:ln>
              <a:solidFill>
                <a:schemeClr val="tx1"/>
              </a:solidFill>
              <a:effectLst/>
              <a:latin typeface="Arial" panose="020B0604020202020204" pitchFamily="34" charset="0"/>
              <a:ea typeface="ＭＳ Ｐゴシック" panose="020B0600070205080204" pitchFamily="34" charset="-128"/>
            </a:endParaRPr>
          </a:p>
        </p:txBody>
      </p:sp>
      <p:sp>
        <p:nvSpPr>
          <p:cNvPr id="12" name="Up Arrow 11"/>
          <p:cNvSpPr/>
          <p:nvPr/>
        </p:nvSpPr>
        <p:spPr bwMode="auto">
          <a:xfrm>
            <a:off x="4840025" y="2077183"/>
            <a:ext cx="244020" cy="799874"/>
          </a:xfrm>
          <a:prstGeom prst="upArrow">
            <a:avLst/>
          </a:prstGeom>
          <a:solidFill>
            <a:srgbClr val="FF0000"/>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ZA" sz="2400" b="0" i="0" u="none" strike="noStrike" cap="none" normalizeH="0" baseline="0" smtClean="0">
              <a:ln>
                <a:noFill/>
              </a:ln>
              <a:solidFill>
                <a:schemeClr val="tx1"/>
              </a:solidFill>
              <a:effectLst/>
              <a:latin typeface="Arial" panose="020B0604020202020204" pitchFamily="34" charset="0"/>
              <a:ea typeface="ＭＳ Ｐゴシック" panose="020B0600070205080204" pitchFamily="34" charset="-128"/>
            </a:endParaRPr>
          </a:p>
        </p:txBody>
      </p:sp>
    </p:spTree>
    <p:extLst>
      <p:ext uri="{BB962C8B-B14F-4D97-AF65-F5344CB8AC3E}">
        <p14:creationId xmlns:p14="http://schemas.microsoft.com/office/powerpoint/2010/main" val="14798397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92"/>
                                        </p:tgtEl>
                                        <p:attrNameLst>
                                          <p:attrName>style.visibility</p:attrName>
                                        </p:attrNameLst>
                                      </p:cBhvr>
                                      <p:to>
                                        <p:strVal val="visible"/>
                                      </p:to>
                                    </p:set>
                                    <p:animEffect transition="in" filter="dissolve">
                                      <p:cBhvr>
                                        <p:cTn id="7" dur="500"/>
                                        <p:tgtEl>
                                          <p:spTgt spid="92"/>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112"/>
                                        </p:tgtEl>
                                        <p:attrNameLst>
                                          <p:attrName>style.visibility</p:attrName>
                                        </p:attrNameLst>
                                      </p:cBhvr>
                                      <p:to>
                                        <p:strVal val="visible"/>
                                      </p:to>
                                    </p:set>
                                    <p:animEffect transition="in" filter="dissolve">
                                      <p:cBhvr>
                                        <p:cTn id="12" dur="500"/>
                                        <p:tgtEl>
                                          <p:spTgt spid="112"/>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nodeType="clickEffect">
                                  <p:stCondLst>
                                    <p:cond delay="0"/>
                                  </p:stCondLst>
                                  <p:childTnLst>
                                    <p:set>
                                      <p:cBhvr>
                                        <p:cTn id="16" dur="1" fill="hold">
                                          <p:stCondLst>
                                            <p:cond delay="0"/>
                                          </p:stCondLst>
                                        </p:cTn>
                                        <p:tgtEl>
                                          <p:spTgt spid="93"/>
                                        </p:tgtEl>
                                        <p:attrNameLst>
                                          <p:attrName>style.visibility</p:attrName>
                                        </p:attrNameLst>
                                      </p:cBhvr>
                                      <p:to>
                                        <p:strVal val="visible"/>
                                      </p:to>
                                    </p:set>
                                    <p:animEffect transition="in" filter="dissolve">
                                      <p:cBhvr>
                                        <p:cTn id="17" dur="500"/>
                                        <p:tgtEl>
                                          <p:spTgt spid="93"/>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nodeType="clickEffect">
                                  <p:stCondLst>
                                    <p:cond delay="0"/>
                                  </p:stCondLst>
                                  <p:childTnLst>
                                    <p:set>
                                      <p:cBhvr>
                                        <p:cTn id="21" dur="1" fill="hold">
                                          <p:stCondLst>
                                            <p:cond delay="0"/>
                                          </p:stCondLst>
                                        </p:cTn>
                                        <p:tgtEl>
                                          <p:spTgt spid="95"/>
                                        </p:tgtEl>
                                        <p:attrNameLst>
                                          <p:attrName>style.visibility</p:attrName>
                                        </p:attrNameLst>
                                      </p:cBhvr>
                                      <p:to>
                                        <p:strVal val="visible"/>
                                      </p:to>
                                    </p:set>
                                    <p:animEffect transition="in" filter="dissolve">
                                      <p:cBhvr>
                                        <p:cTn id="22" dur="500"/>
                                        <p:tgtEl>
                                          <p:spTgt spid="95"/>
                                        </p:tgtEl>
                                      </p:cBhvr>
                                    </p:animEffect>
                                  </p:childTnLst>
                                </p:cTn>
                              </p:par>
                            </p:childTnLst>
                          </p:cTn>
                        </p:par>
                      </p:childTnLst>
                    </p:cTn>
                  </p:par>
                  <p:par>
                    <p:cTn id="23" fill="hold">
                      <p:stCondLst>
                        <p:cond delay="indefinite"/>
                      </p:stCondLst>
                      <p:childTnLst>
                        <p:par>
                          <p:cTn id="24" fill="hold">
                            <p:stCondLst>
                              <p:cond delay="0"/>
                            </p:stCondLst>
                            <p:childTnLst>
                              <p:par>
                                <p:cTn id="25" presetID="9" presetClass="entr" presetSubtype="0" fill="hold" nodeType="clickEffect">
                                  <p:stCondLst>
                                    <p:cond delay="0"/>
                                  </p:stCondLst>
                                  <p:childTnLst>
                                    <p:set>
                                      <p:cBhvr>
                                        <p:cTn id="26" dur="1" fill="hold">
                                          <p:stCondLst>
                                            <p:cond delay="0"/>
                                          </p:stCondLst>
                                        </p:cTn>
                                        <p:tgtEl>
                                          <p:spTgt spid="96"/>
                                        </p:tgtEl>
                                        <p:attrNameLst>
                                          <p:attrName>style.visibility</p:attrName>
                                        </p:attrNameLst>
                                      </p:cBhvr>
                                      <p:to>
                                        <p:strVal val="visible"/>
                                      </p:to>
                                    </p:set>
                                    <p:animEffect transition="in" filter="dissolve">
                                      <p:cBhvr>
                                        <p:cTn id="27" dur="500"/>
                                        <p:tgtEl>
                                          <p:spTgt spid="96"/>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nodeType="clickEffect">
                                  <p:stCondLst>
                                    <p:cond delay="0"/>
                                  </p:stCondLst>
                                  <p:childTnLst>
                                    <p:set>
                                      <p:cBhvr>
                                        <p:cTn id="31" dur="1" fill="hold">
                                          <p:stCondLst>
                                            <p:cond delay="0"/>
                                          </p:stCondLst>
                                        </p:cTn>
                                        <p:tgtEl>
                                          <p:spTgt spid="82"/>
                                        </p:tgtEl>
                                        <p:attrNameLst>
                                          <p:attrName>style.visibility</p:attrName>
                                        </p:attrNameLst>
                                      </p:cBhvr>
                                      <p:to>
                                        <p:strVal val="visible"/>
                                      </p:to>
                                    </p:set>
                                    <p:animEffect transition="in" filter="wipe(left)">
                                      <p:cBhvr>
                                        <p:cTn id="32" dur="500"/>
                                        <p:tgtEl>
                                          <p:spTgt spid="82"/>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2" fill="hold" nodeType="clickEffect">
                                  <p:stCondLst>
                                    <p:cond delay="0"/>
                                  </p:stCondLst>
                                  <p:childTnLst>
                                    <p:set>
                                      <p:cBhvr>
                                        <p:cTn id="36" dur="1" fill="hold">
                                          <p:stCondLst>
                                            <p:cond delay="0"/>
                                          </p:stCondLst>
                                        </p:cTn>
                                        <p:tgtEl>
                                          <p:spTgt spid="85"/>
                                        </p:tgtEl>
                                        <p:attrNameLst>
                                          <p:attrName>style.visibility</p:attrName>
                                        </p:attrNameLst>
                                      </p:cBhvr>
                                      <p:to>
                                        <p:strVal val="visible"/>
                                      </p:to>
                                    </p:set>
                                    <p:animEffect transition="in" filter="wipe(right)">
                                      <p:cBhvr>
                                        <p:cTn id="37" dur="500"/>
                                        <p:tgtEl>
                                          <p:spTgt spid="85"/>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4" fill="hold" nodeType="clickEffect">
                                  <p:stCondLst>
                                    <p:cond delay="0"/>
                                  </p:stCondLst>
                                  <p:childTnLst>
                                    <p:set>
                                      <p:cBhvr>
                                        <p:cTn id="41" dur="1" fill="hold">
                                          <p:stCondLst>
                                            <p:cond delay="0"/>
                                          </p:stCondLst>
                                        </p:cTn>
                                        <p:tgtEl>
                                          <p:spTgt spid="91"/>
                                        </p:tgtEl>
                                        <p:attrNameLst>
                                          <p:attrName>style.visibility</p:attrName>
                                        </p:attrNameLst>
                                      </p:cBhvr>
                                      <p:to>
                                        <p:strVal val="visible"/>
                                      </p:to>
                                    </p:set>
                                    <p:animEffect transition="in" filter="wipe(down)">
                                      <p:cBhvr>
                                        <p:cTn id="42" dur="500"/>
                                        <p:tgtEl>
                                          <p:spTgt spid="91"/>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nodeType="clickEffect">
                                  <p:stCondLst>
                                    <p:cond delay="0"/>
                                  </p:stCondLst>
                                  <p:childTnLst>
                                    <p:set>
                                      <p:cBhvr>
                                        <p:cTn id="46" dur="1" fill="hold">
                                          <p:stCondLst>
                                            <p:cond delay="0"/>
                                          </p:stCondLst>
                                        </p:cTn>
                                        <p:tgtEl>
                                          <p:spTgt spid="86"/>
                                        </p:tgtEl>
                                        <p:attrNameLst>
                                          <p:attrName>style.visibility</p:attrName>
                                        </p:attrNameLst>
                                      </p:cBhvr>
                                      <p:to>
                                        <p:strVal val="visible"/>
                                      </p:to>
                                    </p:set>
                                    <p:animEffect transition="in" filter="wipe(left)">
                                      <p:cBhvr>
                                        <p:cTn id="47" dur="500"/>
                                        <p:tgtEl>
                                          <p:spTgt spid="8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42950" y="0"/>
            <a:ext cx="8420100" cy="838200"/>
          </a:xfrm>
        </p:spPr>
        <p:txBody>
          <a:bodyPr/>
          <a:lstStyle/>
          <a:p>
            <a:r>
              <a:rPr lang="en-US" altLang="en-US" dirty="0" smtClean="0"/>
              <a:t>OIML STRUCTURE</a:t>
            </a:r>
            <a:endParaRPr lang="en-GB" dirty="0"/>
          </a:p>
        </p:txBody>
      </p:sp>
      <p:sp>
        <p:nvSpPr>
          <p:cNvPr id="6" name="Rounded Rectangle 5"/>
          <p:cNvSpPr/>
          <p:nvPr/>
        </p:nvSpPr>
        <p:spPr>
          <a:xfrm>
            <a:off x="2613000" y="1269952"/>
            <a:ext cx="4680000" cy="927340"/>
          </a:xfrm>
          <a:prstGeom prst="roundRect">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r>
              <a:rPr lang="en-GB" sz="1800" dirty="0">
                <a:solidFill>
                  <a:schemeClr val="tx1"/>
                </a:solidFill>
              </a:rPr>
              <a:t>International Conference of Legal Metrology</a:t>
            </a:r>
          </a:p>
          <a:p>
            <a:pPr algn="ctr" fontAlgn="auto">
              <a:spcBef>
                <a:spcPts val="600"/>
              </a:spcBef>
              <a:spcAft>
                <a:spcPts val="0"/>
              </a:spcAft>
            </a:pPr>
            <a:r>
              <a:rPr lang="en-GB" sz="1800" i="1" dirty="0">
                <a:solidFill>
                  <a:schemeClr val="tx1"/>
                </a:solidFill>
              </a:rPr>
              <a:t>(government delegations)</a:t>
            </a:r>
          </a:p>
        </p:txBody>
      </p:sp>
      <p:grpSp>
        <p:nvGrpSpPr>
          <p:cNvPr id="92" name="Group 91"/>
          <p:cNvGrpSpPr/>
          <p:nvPr/>
        </p:nvGrpSpPr>
        <p:grpSpPr>
          <a:xfrm>
            <a:off x="3330946" y="2197292"/>
            <a:ext cx="3240000" cy="1625656"/>
            <a:chOff x="2949946" y="2206161"/>
            <a:chExt cx="3240000" cy="1463091"/>
          </a:xfrm>
        </p:grpSpPr>
        <p:sp>
          <p:nvSpPr>
            <p:cNvPr id="65" name="Rounded Rectangle 64"/>
            <p:cNvSpPr/>
            <p:nvPr/>
          </p:nvSpPr>
          <p:spPr>
            <a:xfrm>
              <a:off x="2949946" y="2548665"/>
              <a:ext cx="3240000" cy="1120587"/>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r>
                <a:rPr lang="en-GB" sz="1800" dirty="0" smtClean="0">
                  <a:solidFill>
                    <a:schemeClr val="tx1"/>
                  </a:solidFill>
                </a:rPr>
                <a:t>International </a:t>
              </a:r>
              <a:r>
                <a:rPr lang="en-GB" sz="1800" dirty="0">
                  <a:solidFill>
                    <a:schemeClr val="tx1"/>
                  </a:solidFill>
                </a:rPr>
                <a:t>Committee of Legal Metrology </a:t>
              </a:r>
              <a:r>
                <a:rPr lang="en-GB" sz="1800" b="1" dirty="0">
                  <a:solidFill>
                    <a:schemeClr val="tx1"/>
                  </a:solidFill>
                </a:rPr>
                <a:t>(CIML)</a:t>
              </a:r>
            </a:p>
            <a:p>
              <a:pPr algn="ctr" fontAlgn="auto">
                <a:spcBef>
                  <a:spcPts val="600"/>
                </a:spcBef>
                <a:spcAft>
                  <a:spcPts val="0"/>
                </a:spcAft>
              </a:pPr>
              <a:r>
                <a:rPr lang="en-GB" sz="1800" i="1" dirty="0">
                  <a:solidFill>
                    <a:schemeClr val="tx1"/>
                  </a:solidFill>
                </a:rPr>
                <a:t>(government appointed members)</a:t>
              </a:r>
            </a:p>
          </p:txBody>
        </p:sp>
        <p:cxnSp>
          <p:nvCxnSpPr>
            <p:cNvPr id="70" name="Straight Connector 69"/>
            <p:cNvCxnSpPr>
              <a:stCxn id="6" idx="2"/>
              <a:endCxn id="65" idx="0"/>
            </p:cNvCxnSpPr>
            <p:nvPr/>
          </p:nvCxnSpPr>
          <p:spPr>
            <a:xfrm flipH="1">
              <a:off x="4569946" y="2206161"/>
              <a:ext cx="2054" cy="342504"/>
            </a:xfrm>
            <a:prstGeom prst="line">
              <a:avLst/>
            </a:prstGeom>
            <a:ln w="38100"/>
          </p:spPr>
          <p:style>
            <a:lnRef idx="1">
              <a:schemeClr val="accent1"/>
            </a:lnRef>
            <a:fillRef idx="0">
              <a:schemeClr val="accent1"/>
            </a:fillRef>
            <a:effectRef idx="0">
              <a:schemeClr val="accent1"/>
            </a:effectRef>
            <a:fontRef idx="minor">
              <a:schemeClr val="tx1"/>
            </a:fontRef>
          </p:style>
        </p:cxnSp>
      </p:grpSp>
      <p:grpSp>
        <p:nvGrpSpPr>
          <p:cNvPr id="95" name="Group 94"/>
          <p:cNvGrpSpPr/>
          <p:nvPr/>
        </p:nvGrpSpPr>
        <p:grpSpPr>
          <a:xfrm>
            <a:off x="533400" y="2776534"/>
            <a:ext cx="2799600" cy="1033466"/>
            <a:chOff x="152400" y="2776534"/>
            <a:chExt cx="2799600" cy="1033466"/>
          </a:xfrm>
        </p:grpSpPr>
        <p:sp>
          <p:nvSpPr>
            <p:cNvPr id="68" name="Rounded Rectangle 67"/>
            <p:cNvSpPr/>
            <p:nvPr/>
          </p:nvSpPr>
          <p:spPr>
            <a:xfrm>
              <a:off x="152400" y="2776534"/>
              <a:ext cx="2079600" cy="1033466"/>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r>
                <a:rPr lang="en-GB" sz="1800" dirty="0">
                  <a:solidFill>
                    <a:schemeClr val="tx1"/>
                  </a:solidFill>
                </a:rPr>
                <a:t>International Bureau of Legal Metrology </a:t>
              </a:r>
              <a:r>
                <a:rPr lang="en-GB" sz="1800" b="1" dirty="0">
                  <a:solidFill>
                    <a:schemeClr val="tx1"/>
                  </a:solidFill>
                </a:rPr>
                <a:t>(BIML)</a:t>
              </a:r>
            </a:p>
          </p:txBody>
        </p:sp>
        <p:cxnSp>
          <p:nvCxnSpPr>
            <p:cNvPr id="72" name="Straight Arrow Connector 71"/>
            <p:cNvCxnSpPr/>
            <p:nvPr/>
          </p:nvCxnSpPr>
          <p:spPr>
            <a:xfrm flipH="1">
              <a:off x="2232000" y="3124200"/>
              <a:ext cx="720000" cy="0"/>
            </a:xfrm>
            <a:prstGeom prst="straightConnector1">
              <a:avLst/>
            </a:prstGeom>
            <a:ln w="38100">
              <a:headEnd type="none" w="med" len="med"/>
              <a:tailEnd type="arrow" w="med" len="med"/>
            </a:ln>
          </p:spPr>
          <p:style>
            <a:lnRef idx="1">
              <a:schemeClr val="accent1"/>
            </a:lnRef>
            <a:fillRef idx="0">
              <a:schemeClr val="accent1"/>
            </a:fillRef>
            <a:effectRef idx="0">
              <a:schemeClr val="accent1"/>
            </a:effectRef>
            <a:fontRef idx="minor">
              <a:schemeClr val="tx1"/>
            </a:fontRef>
          </p:style>
        </p:cxnSp>
      </p:grpSp>
      <p:grpSp>
        <p:nvGrpSpPr>
          <p:cNvPr id="93" name="Group 92"/>
          <p:cNvGrpSpPr/>
          <p:nvPr/>
        </p:nvGrpSpPr>
        <p:grpSpPr>
          <a:xfrm>
            <a:off x="6987241" y="3450433"/>
            <a:ext cx="2209800" cy="982114"/>
            <a:chOff x="6606241" y="3450433"/>
            <a:chExt cx="2209800" cy="982114"/>
          </a:xfrm>
        </p:grpSpPr>
        <p:sp>
          <p:nvSpPr>
            <p:cNvPr id="67" name="Rounded Rectangle 66"/>
            <p:cNvSpPr/>
            <p:nvPr/>
          </p:nvSpPr>
          <p:spPr>
            <a:xfrm>
              <a:off x="6606241" y="3932481"/>
              <a:ext cx="2209800" cy="500066"/>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r>
                <a:rPr lang="en-GB" sz="1800" dirty="0">
                  <a:solidFill>
                    <a:schemeClr val="tx1"/>
                  </a:solidFill>
                </a:rPr>
                <a:t>Presidential Council</a:t>
              </a:r>
            </a:p>
          </p:txBody>
        </p:sp>
        <p:cxnSp>
          <p:nvCxnSpPr>
            <p:cNvPr id="76" name="Straight Connector 75"/>
            <p:cNvCxnSpPr>
              <a:stCxn id="66" idx="2"/>
              <a:endCxn id="67" idx="0"/>
            </p:cNvCxnSpPr>
            <p:nvPr/>
          </p:nvCxnSpPr>
          <p:spPr>
            <a:xfrm>
              <a:off x="7711141" y="3450433"/>
              <a:ext cx="0" cy="482048"/>
            </a:xfrm>
            <a:prstGeom prst="line">
              <a:avLst/>
            </a:prstGeom>
            <a:ln w="38100">
              <a:prstDash val="sysDot"/>
            </a:ln>
          </p:spPr>
          <p:style>
            <a:lnRef idx="1">
              <a:schemeClr val="accent1"/>
            </a:lnRef>
            <a:fillRef idx="0">
              <a:schemeClr val="accent1"/>
            </a:fillRef>
            <a:effectRef idx="0">
              <a:schemeClr val="accent1"/>
            </a:effectRef>
            <a:fontRef idx="minor">
              <a:schemeClr val="tx1"/>
            </a:fontRef>
          </p:style>
        </p:cxnSp>
      </p:grpSp>
      <p:grpSp>
        <p:nvGrpSpPr>
          <p:cNvPr id="96" name="Group 95"/>
          <p:cNvGrpSpPr/>
          <p:nvPr/>
        </p:nvGrpSpPr>
        <p:grpSpPr>
          <a:xfrm>
            <a:off x="3613546" y="3822947"/>
            <a:ext cx="2678909" cy="2206953"/>
            <a:chOff x="3232545" y="3822946"/>
            <a:chExt cx="2678909" cy="2206953"/>
          </a:xfrm>
        </p:grpSpPr>
        <p:sp>
          <p:nvSpPr>
            <p:cNvPr id="10" name="Rounded Rectangle 9"/>
            <p:cNvSpPr/>
            <p:nvPr/>
          </p:nvSpPr>
          <p:spPr>
            <a:xfrm>
              <a:off x="3232545" y="5029200"/>
              <a:ext cx="2678909" cy="1000699"/>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r>
                <a:rPr lang="en-GB" dirty="0">
                  <a:solidFill>
                    <a:schemeClr val="tx1"/>
                  </a:solidFill>
                </a:rPr>
                <a:t>Technical work structures</a:t>
              </a:r>
            </a:p>
          </p:txBody>
        </p:sp>
        <p:cxnSp>
          <p:nvCxnSpPr>
            <p:cNvPr id="78" name="Straight Arrow Connector 77"/>
            <p:cNvCxnSpPr>
              <a:stCxn id="65" idx="2"/>
            </p:cNvCxnSpPr>
            <p:nvPr/>
          </p:nvCxnSpPr>
          <p:spPr>
            <a:xfrm>
              <a:off x="4569945" y="3822946"/>
              <a:ext cx="1" cy="1219201"/>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grpSp>
      <p:cxnSp>
        <p:nvCxnSpPr>
          <p:cNvPr id="82" name="Straight Arrow Connector 81"/>
          <p:cNvCxnSpPr/>
          <p:nvPr/>
        </p:nvCxnSpPr>
        <p:spPr>
          <a:xfrm>
            <a:off x="2514601" y="3810000"/>
            <a:ext cx="1098945" cy="1219200"/>
          </a:xfrm>
          <a:prstGeom prst="straightConnector1">
            <a:avLst/>
          </a:prstGeom>
          <a:ln w="38100">
            <a:prstDash val="sysDot"/>
            <a:tailEnd type="arrow"/>
          </a:ln>
        </p:spPr>
        <p:style>
          <a:lnRef idx="1">
            <a:schemeClr val="accent1"/>
          </a:lnRef>
          <a:fillRef idx="0">
            <a:schemeClr val="accent1"/>
          </a:fillRef>
          <a:effectRef idx="0">
            <a:schemeClr val="accent1"/>
          </a:effectRef>
          <a:fontRef idx="minor">
            <a:schemeClr val="tx1"/>
          </a:fontRef>
        </p:style>
      </p:cxnSp>
      <p:cxnSp>
        <p:nvCxnSpPr>
          <p:cNvPr id="85" name="Straight Arrow Connector 84"/>
          <p:cNvCxnSpPr/>
          <p:nvPr/>
        </p:nvCxnSpPr>
        <p:spPr>
          <a:xfrm flipH="1">
            <a:off x="6292454" y="4419600"/>
            <a:ext cx="727846" cy="609600"/>
          </a:xfrm>
          <a:prstGeom prst="straightConnector1">
            <a:avLst/>
          </a:prstGeom>
          <a:ln w="38100">
            <a:prstDash val="sysDot"/>
            <a:tailEnd type="arrow"/>
          </a:ln>
        </p:spPr>
        <p:style>
          <a:lnRef idx="1">
            <a:schemeClr val="accent1"/>
          </a:lnRef>
          <a:fillRef idx="0">
            <a:schemeClr val="accent1"/>
          </a:fillRef>
          <a:effectRef idx="0">
            <a:schemeClr val="accent1"/>
          </a:effectRef>
          <a:fontRef idx="minor">
            <a:schemeClr val="tx1"/>
          </a:fontRef>
        </p:style>
      </p:cxnSp>
      <p:cxnSp>
        <p:nvCxnSpPr>
          <p:cNvPr id="86" name="Straight Arrow Connector 85"/>
          <p:cNvCxnSpPr/>
          <p:nvPr/>
        </p:nvCxnSpPr>
        <p:spPr>
          <a:xfrm flipH="1">
            <a:off x="2632800" y="3429000"/>
            <a:ext cx="720000" cy="0"/>
          </a:xfrm>
          <a:prstGeom prst="straightConnector1">
            <a:avLst/>
          </a:prstGeom>
          <a:ln w="38100">
            <a:headEnd type="arrow"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91" name="Elbow Connector 90"/>
          <p:cNvCxnSpPr>
            <a:stCxn id="10" idx="1"/>
            <a:endCxn id="68" idx="2"/>
          </p:cNvCxnSpPr>
          <p:nvPr/>
        </p:nvCxnSpPr>
        <p:spPr>
          <a:xfrm rot="10800000">
            <a:off x="1573202" y="3810000"/>
            <a:ext cx="2040345" cy="1719550"/>
          </a:xfrm>
          <a:prstGeom prst="bentConnector2">
            <a:avLst/>
          </a:prstGeom>
          <a:ln w="38100">
            <a:tailEnd type="arrow"/>
          </a:ln>
        </p:spPr>
        <p:style>
          <a:lnRef idx="1">
            <a:schemeClr val="accent1"/>
          </a:lnRef>
          <a:fillRef idx="0">
            <a:schemeClr val="accent1"/>
          </a:fillRef>
          <a:effectRef idx="0">
            <a:schemeClr val="accent1"/>
          </a:effectRef>
          <a:fontRef idx="minor">
            <a:schemeClr val="tx1"/>
          </a:fontRef>
        </p:style>
      </p:cxnSp>
      <p:grpSp>
        <p:nvGrpSpPr>
          <p:cNvPr id="112" name="Group 111"/>
          <p:cNvGrpSpPr/>
          <p:nvPr/>
        </p:nvGrpSpPr>
        <p:grpSpPr>
          <a:xfrm>
            <a:off x="6570946" y="2950367"/>
            <a:ext cx="2168895" cy="500066"/>
            <a:chOff x="6189946" y="2950367"/>
            <a:chExt cx="2168895" cy="500066"/>
          </a:xfrm>
        </p:grpSpPr>
        <p:sp>
          <p:nvSpPr>
            <p:cNvPr id="66" name="Rounded Rectangle 65"/>
            <p:cNvSpPr/>
            <p:nvPr/>
          </p:nvSpPr>
          <p:spPr>
            <a:xfrm>
              <a:off x="7063441" y="2950367"/>
              <a:ext cx="1295400" cy="500066"/>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r>
                <a:rPr lang="en-GB" sz="1800" dirty="0">
                  <a:solidFill>
                    <a:schemeClr val="tx1"/>
                  </a:solidFill>
                </a:rPr>
                <a:t>President</a:t>
              </a:r>
            </a:p>
          </p:txBody>
        </p:sp>
        <p:cxnSp>
          <p:nvCxnSpPr>
            <p:cNvPr id="111" name="Straight Connector 110"/>
            <p:cNvCxnSpPr>
              <a:stCxn id="66" idx="1"/>
              <a:endCxn id="65" idx="3"/>
            </p:cNvCxnSpPr>
            <p:nvPr/>
          </p:nvCxnSpPr>
          <p:spPr>
            <a:xfrm flipH="1">
              <a:off x="6189946" y="3200400"/>
              <a:ext cx="873495" cy="0"/>
            </a:xfrm>
            <a:prstGeom prst="line">
              <a:avLst/>
            </a:prstGeom>
            <a:ln w="38100"/>
          </p:spPr>
          <p:style>
            <a:lnRef idx="1">
              <a:schemeClr val="accent1"/>
            </a:lnRef>
            <a:fillRef idx="0">
              <a:schemeClr val="accent1"/>
            </a:fillRef>
            <a:effectRef idx="0">
              <a:schemeClr val="accent1"/>
            </a:effectRef>
            <a:fontRef idx="minor">
              <a:schemeClr val="tx1"/>
            </a:fontRef>
          </p:style>
        </p:cxnSp>
      </p:grpSp>
      <p:sp>
        <p:nvSpPr>
          <p:cNvPr id="18" name="Slide Number Placeholder 17"/>
          <p:cNvSpPr>
            <a:spLocks noGrp="1"/>
          </p:cNvSpPr>
          <p:nvPr>
            <p:ph type="sldNum" sz="quarter" idx="12"/>
          </p:nvPr>
        </p:nvSpPr>
        <p:spPr/>
        <p:txBody>
          <a:bodyPr/>
          <a:lstStyle/>
          <a:p>
            <a:fld id="{ABF32766-60C9-4BAC-9EFC-FDF3BF48D01F}" type="slidenum">
              <a:rPr lang="en-US" altLang="en-US" smtClean="0"/>
              <a:pPr/>
              <a:t>12</a:t>
            </a:fld>
            <a:endParaRPr lang="en-US" altLang="en-US" dirty="0"/>
          </a:p>
        </p:txBody>
      </p:sp>
      <p:sp>
        <p:nvSpPr>
          <p:cNvPr id="3" name="Oval 2"/>
          <p:cNvSpPr/>
          <p:nvPr/>
        </p:nvSpPr>
        <p:spPr bwMode="auto">
          <a:xfrm>
            <a:off x="1423126" y="3809999"/>
            <a:ext cx="7055640" cy="2799556"/>
          </a:xfrm>
          <a:prstGeom prst="ellipse">
            <a:avLst/>
          </a:prstGeom>
          <a:solidFill>
            <a:srgbClr val="FFFF00">
              <a:alpha val="90000"/>
            </a:srgbClr>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ZA" sz="2400" b="1" i="0" u="none" strike="noStrike" cap="none" normalizeH="0" baseline="0" dirty="0" smtClean="0">
              <a:ln>
                <a:noFill/>
              </a:ln>
              <a:solidFill>
                <a:schemeClr val="tx1"/>
              </a:solidFill>
              <a:effectLst/>
              <a:latin typeface="Arial" panose="020B0604020202020204" pitchFamily="34" charset="0"/>
              <a:ea typeface="ＭＳ Ｐゴシック" panose="020B0600070205080204" pitchFamily="34" charset="-128"/>
            </a:endParaRPr>
          </a:p>
          <a:p>
            <a:pPr marL="0" marR="0" indent="0" algn="ctr" defTabSz="914400" rtl="0" eaLnBrk="0" fontAlgn="base" latinLnBrk="0" hangingPunct="0">
              <a:lnSpc>
                <a:spcPct val="100000"/>
              </a:lnSpc>
              <a:spcBef>
                <a:spcPct val="0"/>
              </a:spcBef>
              <a:spcAft>
                <a:spcPct val="0"/>
              </a:spcAft>
              <a:buClrTx/>
              <a:buSzTx/>
              <a:buFontTx/>
              <a:buNone/>
              <a:tabLst/>
            </a:pPr>
            <a:r>
              <a:rPr kumimoji="0" lang="en-ZA" sz="2400" b="1" i="0" u="none" strike="noStrike" cap="none" normalizeH="0" baseline="0" dirty="0" smtClean="0">
                <a:ln>
                  <a:noFill/>
                </a:ln>
                <a:solidFill>
                  <a:schemeClr val="tx1"/>
                </a:solidFill>
                <a:effectLst/>
                <a:latin typeface="Arial" panose="020B0604020202020204" pitchFamily="34" charset="0"/>
                <a:ea typeface="ＭＳ Ｐゴシック" panose="020B0600070205080204" pitchFamily="34" charset="-128"/>
              </a:rPr>
              <a:t>CIML</a:t>
            </a:r>
            <a:r>
              <a:rPr kumimoji="0" lang="en-ZA" sz="2400" b="0" i="0" u="none" strike="noStrike" cap="none" normalizeH="0" baseline="0" dirty="0" smtClean="0">
                <a:ln>
                  <a:noFill/>
                </a:ln>
                <a:solidFill>
                  <a:schemeClr val="tx1"/>
                </a:solidFill>
                <a:effectLst/>
                <a:latin typeface="Arial" panose="020B0604020202020204" pitchFamily="34" charset="0"/>
                <a:ea typeface="ＭＳ Ｐゴシック" panose="020B0600070205080204" pitchFamily="34" charset="-128"/>
              </a:rPr>
              <a:t> meets yearly </a:t>
            </a:r>
            <a:r>
              <a:rPr kumimoji="0" lang="en-ZA" sz="2400" b="0" i="0" u="none" strike="noStrike" cap="none" normalizeH="0" baseline="0" dirty="0" smtClean="0">
                <a:ln>
                  <a:noFill/>
                </a:ln>
                <a:solidFill>
                  <a:schemeClr val="tx1"/>
                </a:solidFill>
                <a:effectLst/>
                <a:latin typeface="Arial" panose="020B0604020202020204" pitchFamily="34" charset="0"/>
                <a:ea typeface="ＭＳ Ｐゴシック" panose="020B0600070205080204" pitchFamily="34" charset="-128"/>
              </a:rPr>
              <a:t>to monitor </a:t>
            </a:r>
            <a:r>
              <a:rPr kumimoji="0" lang="en-ZA" sz="2400" b="0" i="0" u="none" strike="noStrike" cap="none" normalizeH="0" baseline="0" dirty="0" smtClean="0">
                <a:ln>
                  <a:noFill/>
                </a:ln>
                <a:solidFill>
                  <a:schemeClr val="tx1"/>
                </a:solidFill>
                <a:effectLst/>
                <a:latin typeface="Arial" panose="020B0604020202020204" pitchFamily="34" charset="0"/>
                <a:ea typeface="ＭＳ Ｐゴシック" panose="020B0600070205080204" pitchFamily="34" charset="-128"/>
              </a:rPr>
              <a:t>progress of work carried out in</a:t>
            </a:r>
            <a:r>
              <a:rPr kumimoji="0" lang="en-ZA" sz="2400" b="0" i="0" u="none" strike="noStrike" cap="none" normalizeH="0" dirty="0" smtClean="0">
                <a:ln>
                  <a:noFill/>
                </a:ln>
                <a:solidFill>
                  <a:schemeClr val="tx1"/>
                </a:solidFill>
                <a:effectLst/>
                <a:latin typeface="Arial" panose="020B0604020202020204" pitchFamily="34" charset="0"/>
                <a:ea typeface="ＭＳ Ｐゴシック" panose="020B0600070205080204" pitchFamily="34" charset="-128"/>
              </a:rPr>
              <a:t> previous year and plan for the next year</a:t>
            </a:r>
            <a:endParaRPr kumimoji="0" lang="en-ZA" sz="2400" b="0" i="0" u="none" strike="noStrike" cap="none" normalizeH="0" baseline="0" dirty="0" smtClean="0">
              <a:ln>
                <a:noFill/>
              </a:ln>
              <a:solidFill>
                <a:schemeClr val="tx1"/>
              </a:solidFill>
              <a:effectLst/>
              <a:latin typeface="Arial" panose="020B0604020202020204" pitchFamily="34" charset="0"/>
              <a:ea typeface="ＭＳ Ｐゴシック" panose="020B0600070205080204" pitchFamily="34" charset="-128"/>
            </a:endParaRPr>
          </a:p>
        </p:txBody>
      </p:sp>
      <p:sp>
        <p:nvSpPr>
          <p:cNvPr id="7" name="Up Arrow 6"/>
          <p:cNvSpPr/>
          <p:nvPr/>
        </p:nvSpPr>
        <p:spPr bwMode="auto">
          <a:xfrm>
            <a:off x="4833988" y="3732170"/>
            <a:ext cx="258258" cy="920966"/>
          </a:xfrm>
          <a:prstGeom prst="upArrow">
            <a:avLst/>
          </a:prstGeom>
          <a:solidFill>
            <a:srgbClr val="FF0000"/>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ZA" sz="2400" b="0" i="0" u="none" strike="noStrike" cap="none" normalizeH="0" baseline="0" smtClean="0">
              <a:ln>
                <a:noFill/>
              </a:ln>
              <a:solidFill>
                <a:schemeClr val="tx1"/>
              </a:solidFill>
              <a:effectLst/>
              <a:latin typeface="Arial" panose="020B0604020202020204" pitchFamily="34" charset="0"/>
              <a:ea typeface="ＭＳ Ｐゴシック" panose="020B0600070205080204" pitchFamily="34" charset="-128"/>
            </a:endParaRPr>
          </a:p>
        </p:txBody>
      </p:sp>
    </p:spTree>
    <p:extLst>
      <p:ext uri="{BB962C8B-B14F-4D97-AF65-F5344CB8AC3E}">
        <p14:creationId xmlns:p14="http://schemas.microsoft.com/office/powerpoint/2010/main" val="34732052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92"/>
                                        </p:tgtEl>
                                        <p:attrNameLst>
                                          <p:attrName>style.visibility</p:attrName>
                                        </p:attrNameLst>
                                      </p:cBhvr>
                                      <p:to>
                                        <p:strVal val="visible"/>
                                      </p:to>
                                    </p:set>
                                    <p:animEffect transition="in" filter="dissolve">
                                      <p:cBhvr>
                                        <p:cTn id="7" dur="500"/>
                                        <p:tgtEl>
                                          <p:spTgt spid="92"/>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112"/>
                                        </p:tgtEl>
                                        <p:attrNameLst>
                                          <p:attrName>style.visibility</p:attrName>
                                        </p:attrNameLst>
                                      </p:cBhvr>
                                      <p:to>
                                        <p:strVal val="visible"/>
                                      </p:to>
                                    </p:set>
                                    <p:animEffect transition="in" filter="dissolve">
                                      <p:cBhvr>
                                        <p:cTn id="12" dur="500"/>
                                        <p:tgtEl>
                                          <p:spTgt spid="112"/>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nodeType="clickEffect">
                                  <p:stCondLst>
                                    <p:cond delay="0"/>
                                  </p:stCondLst>
                                  <p:childTnLst>
                                    <p:set>
                                      <p:cBhvr>
                                        <p:cTn id="16" dur="1" fill="hold">
                                          <p:stCondLst>
                                            <p:cond delay="0"/>
                                          </p:stCondLst>
                                        </p:cTn>
                                        <p:tgtEl>
                                          <p:spTgt spid="93"/>
                                        </p:tgtEl>
                                        <p:attrNameLst>
                                          <p:attrName>style.visibility</p:attrName>
                                        </p:attrNameLst>
                                      </p:cBhvr>
                                      <p:to>
                                        <p:strVal val="visible"/>
                                      </p:to>
                                    </p:set>
                                    <p:animEffect transition="in" filter="dissolve">
                                      <p:cBhvr>
                                        <p:cTn id="17" dur="500"/>
                                        <p:tgtEl>
                                          <p:spTgt spid="93"/>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nodeType="clickEffect">
                                  <p:stCondLst>
                                    <p:cond delay="0"/>
                                  </p:stCondLst>
                                  <p:childTnLst>
                                    <p:set>
                                      <p:cBhvr>
                                        <p:cTn id="21" dur="1" fill="hold">
                                          <p:stCondLst>
                                            <p:cond delay="0"/>
                                          </p:stCondLst>
                                        </p:cTn>
                                        <p:tgtEl>
                                          <p:spTgt spid="95"/>
                                        </p:tgtEl>
                                        <p:attrNameLst>
                                          <p:attrName>style.visibility</p:attrName>
                                        </p:attrNameLst>
                                      </p:cBhvr>
                                      <p:to>
                                        <p:strVal val="visible"/>
                                      </p:to>
                                    </p:set>
                                    <p:animEffect transition="in" filter="dissolve">
                                      <p:cBhvr>
                                        <p:cTn id="22" dur="500"/>
                                        <p:tgtEl>
                                          <p:spTgt spid="95"/>
                                        </p:tgtEl>
                                      </p:cBhvr>
                                    </p:animEffect>
                                  </p:childTnLst>
                                </p:cTn>
                              </p:par>
                            </p:childTnLst>
                          </p:cTn>
                        </p:par>
                      </p:childTnLst>
                    </p:cTn>
                  </p:par>
                  <p:par>
                    <p:cTn id="23" fill="hold">
                      <p:stCondLst>
                        <p:cond delay="indefinite"/>
                      </p:stCondLst>
                      <p:childTnLst>
                        <p:par>
                          <p:cTn id="24" fill="hold">
                            <p:stCondLst>
                              <p:cond delay="0"/>
                            </p:stCondLst>
                            <p:childTnLst>
                              <p:par>
                                <p:cTn id="25" presetID="9" presetClass="entr" presetSubtype="0" fill="hold" nodeType="clickEffect">
                                  <p:stCondLst>
                                    <p:cond delay="0"/>
                                  </p:stCondLst>
                                  <p:childTnLst>
                                    <p:set>
                                      <p:cBhvr>
                                        <p:cTn id="26" dur="1" fill="hold">
                                          <p:stCondLst>
                                            <p:cond delay="0"/>
                                          </p:stCondLst>
                                        </p:cTn>
                                        <p:tgtEl>
                                          <p:spTgt spid="96"/>
                                        </p:tgtEl>
                                        <p:attrNameLst>
                                          <p:attrName>style.visibility</p:attrName>
                                        </p:attrNameLst>
                                      </p:cBhvr>
                                      <p:to>
                                        <p:strVal val="visible"/>
                                      </p:to>
                                    </p:set>
                                    <p:animEffect transition="in" filter="dissolve">
                                      <p:cBhvr>
                                        <p:cTn id="27" dur="500"/>
                                        <p:tgtEl>
                                          <p:spTgt spid="96"/>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nodeType="clickEffect">
                                  <p:stCondLst>
                                    <p:cond delay="0"/>
                                  </p:stCondLst>
                                  <p:childTnLst>
                                    <p:set>
                                      <p:cBhvr>
                                        <p:cTn id="31" dur="1" fill="hold">
                                          <p:stCondLst>
                                            <p:cond delay="0"/>
                                          </p:stCondLst>
                                        </p:cTn>
                                        <p:tgtEl>
                                          <p:spTgt spid="82"/>
                                        </p:tgtEl>
                                        <p:attrNameLst>
                                          <p:attrName>style.visibility</p:attrName>
                                        </p:attrNameLst>
                                      </p:cBhvr>
                                      <p:to>
                                        <p:strVal val="visible"/>
                                      </p:to>
                                    </p:set>
                                    <p:animEffect transition="in" filter="wipe(left)">
                                      <p:cBhvr>
                                        <p:cTn id="32" dur="500"/>
                                        <p:tgtEl>
                                          <p:spTgt spid="82"/>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2" fill="hold" nodeType="clickEffect">
                                  <p:stCondLst>
                                    <p:cond delay="0"/>
                                  </p:stCondLst>
                                  <p:childTnLst>
                                    <p:set>
                                      <p:cBhvr>
                                        <p:cTn id="36" dur="1" fill="hold">
                                          <p:stCondLst>
                                            <p:cond delay="0"/>
                                          </p:stCondLst>
                                        </p:cTn>
                                        <p:tgtEl>
                                          <p:spTgt spid="85"/>
                                        </p:tgtEl>
                                        <p:attrNameLst>
                                          <p:attrName>style.visibility</p:attrName>
                                        </p:attrNameLst>
                                      </p:cBhvr>
                                      <p:to>
                                        <p:strVal val="visible"/>
                                      </p:to>
                                    </p:set>
                                    <p:animEffect transition="in" filter="wipe(right)">
                                      <p:cBhvr>
                                        <p:cTn id="37" dur="500"/>
                                        <p:tgtEl>
                                          <p:spTgt spid="85"/>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4" fill="hold" nodeType="clickEffect">
                                  <p:stCondLst>
                                    <p:cond delay="0"/>
                                  </p:stCondLst>
                                  <p:childTnLst>
                                    <p:set>
                                      <p:cBhvr>
                                        <p:cTn id="41" dur="1" fill="hold">
                                          <p:stCondLst>
                                            <p:cond delay="0"/>
                                          </p:stCondLst>
                                        </p:cTn>
                                        <p:tgtEl>
                                          <p:spTgt spid="91"/>
                                        </p:tgtEl>
                                        <p:attrNameLst>
                                          <p:attrName>style.visibility</p:attrName>
                                        </p:attrNameLst>
                                      </p:cBhvr>
                                      <p:to>
                                        <p:strVal val="visible"/>
                                      </p:to>
                                    </p:set>
                                    <p:animEffect transition="in" filter="wipe(down)">
                                      <p:cBhvr>
                                        <p:cTn id="42" dur="500"/>
                                        <p:tgtEl>
                                          <p:spTgt spid="91"/>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nodeType="clickEffect">
                                  <p:stCondLst>
                                    <p:cond delay="0"/>
                                  </p:stCondLst>
                                  <p:childTnLst>
                                    <p:set>
                                      <p:cBhvr>
                                        <p:cTn id="46" dur="1" fill="hold">
                                          <p:stCondLst>
                                            <p:cond delay="0"/>
                                          </p:stCondLst>
                                        </p:cTn>
                                        <p:tgtEl>
                                          <p:spTgt spid="86"/>
                                        </p:tgtEl>
                                        <p:attrNameLst>
                                          <p:attrName>style.visibility</p:attrName>
                                        </p:attrNameLst>
                                      </p:cBhvr>
                                      <p:to>
                                        <p:strVal val="visible"/>
                                      </p:to>
                                    </p:set>
                                    <p:animEffect transition="in" filter="wipe(left)">
                                      <p:cBhvr>
                                        <p:cTn id="47" dur="500"/>
                                        <p:tgtEl>
                                          <p:spTgt spid="8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42950" y="0"/>
            <a:ext cx="8420100" cy="838200"/>
          </a:xfrm>
        </p:spPr>
        <p:txBody>
          <a:bodyPr/>
          <a:lstStyle/>
          <a:p>
            <a:r>
              <a:rPr lang="en-US" altLang="en-US" dirty="0" smtClean="0"/>
              <a:t>OIML STRUCTURE</a:t>
            </a:r>
            <a:endParaRPr lang="en-GB" dirty="0"/>
          </a:p>
        </p:txBody>
      </p:sp>
      <p:sp>
        <p:nvSpPr>
          <p:cNvPr id="6" name="Rounded Rectangle 5"/>
          <p:cNvSpPr/>
          <p:nvPr/>
        </p:nvSpPr>
        <p:spPr>
          <a:xfrm>
            <a:off x="2613000" y="1269952"/>
            <a:ext cx="4680000" cy="927340"/>
          </a:xfrm>
          <a:prstGeom prst="roundRect">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r>
              <a:rPr lang="en-GB" sz="1800" dirty="0">
                <a:solidFill>
                  <a:schemeClr val="tx1"/>
                </a:solidFill>
              </a:rPr>
              <a:t>International Conference of Legal Metrology</a:t>
            </a:r>
          </a:p>
          <a:p>
            <a:pPr algn="ctr" fontAlgn="auto">
              <a:spcBef>
                <a:spcPts val="600"/>
              </a:spcBef>
              <a:spcAft>
                <a:spcPts val="0"/>
              </a:spcAft>
            </a:pPr>
            <a:r>
              <a:rPr lang="en-GB" sz="1800" i="1" dirty="0">
                <a:solidFill>
                  <a:schemeClr val="tx1"/>
                </a:solidFill>
              </a:rPr>
              <a:t>(government delegations)</a:t>
            </a:r>
          </a:p>
        </p:txBody>
      </p:sp>
      <p:grpSp>
        <p:nvGrpSpPr>
          <p:cNvPr id="92" name="Group 91"/>
          <p:cNvGrpSpPr/>
          <p:nvPr/>
        </p:nvGrpSpPr>
        <p:grpSpPr>
          <a:xfrm>
            <a:off x="3330946" y="2197292"/>
            <a:ext cx="3240000" cy="1625656"/>
            <a:chOff x="2949946" y="2206161"/>
            <a:chExt cx="3240000" cy="1463091"/>
          </a:xfrm>
        </p:grpSpPr>
        <p:sp>
          <p:nvSpPr>
            <p:cNvPr id="65" name="Rounded Rectangle 64"/>
            <p:cNvSpPr/>
            <p:nvPr/>
          </p:nvSpPr>
          <p:spPr>
            <a:xfrm>
              <a:off x="2949946" y="2548665"/>
              <a:ext cx="3240000" cy="1120587"/>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r>
                <a:rPr lang="en-GB" sz="1800" dirty="0" smtClean="0">
                  <a:solidFill>
                    <a:schemeClr val="tx1"/>
                  </a:solidFill>
                </a:rPr>
                <a:t>International </a:t>
              </a:r>
              <a:r>
                <a:rPr lang="en-GB" sz="1800" dirty="0">
                  <a:solidFill>
                    <a:schemeClr val="tx1"/>
                  </a:solidFill>
                </a:rPr>
                <a:t>Committee of Legal Metrology </a:t>
              </a:r>
              <a:r>
                <a:rPr lang="en-GB" sz="1800" b="1" dirty="0">
                  <a:solidFill>
                    <a:schemeClr val="tx1"/>
                  </a:solidFill>
                </a:rPr>
                <a:t>(CIML)</a:t>
              </a:r>
            </a:p>
            <a:p>
              <a:pPr algn="ctr" fontAlgn="auto">
                <a:spcBef>
                  <a:spcPts val="600"/>
                </a:spcBef>
                <a:spcAft>
                  <a:spcPts val="0"/>
                </a:spcAft>
              </a:pPr>
              <a:r>
                <a:rPr lang="en-GB" sz="1800" i="1" dirty="0">
                  <a:solidFill>
                    <a:schemeClr val="tx1"/>
                  </a:solidFill>
                </a:rPr>
                <a:t>(government appointed members)</a:t>
              </a:r>
            </a:p>
          </p:txBody>
        </p:sp>
        <p:cxnSp>
          <p:nvCxnSpPr>
            <p:cNvPr id="70" name="Straight Connector 69"/>
            <p:cNvCxnSpPr>
              <a:stCxn id="6" idx="2"/>
              <a:endCxn id="65" idx="0"/>
            </p:cNvCxnSpPr>
            <p:nvPr/>
          </p:nvCxnSpPr>
          <p:spPr>
            <a:xfrm flipH="1">
              <a:off x="4569946" y="2206161"/>
              <a:ext cx="2054" cy="342504"/>
            </a:xfrm>
            <a:prstGeom prst="line">
              <a:avLst/>
            </a:prstGeom>
            <a:ln w="38100"/>
          </p:spPr>
          <p:style>
            <a:lnRef idx="1">
              <a:schemeClr val="accent1"/>
            </a:lnRef>
            <a:fillRef idx="0">
              <a:schemeClr val="accent1"/>
            </a:fillRef>
            <a:effectRef idx="0">
              <a:schemeClr val="accent1"/>
            </a:effectRef>
            <a:fontRef idx="minor">
              <a:schemeClr val="tx1"/>
            </a:fontRef>
          </p:style>
        </p:cxnSp>
      </p:grpSp>
      <p:grpSp>
        <p:nvGrpSpPr>
          <p:cNvPr id="95" name="Group 94"/>
          <p:cNvGrpSpPr/>
          <p:nvPr/>
        </p:nvGrpSpPr>
        <p:grpSpPr>
          <a:xfrm>
            <a:off x="533400" y="2776534"/>
            <a:ext cx="2799600" cy="1033466"/>
            <a:chOff x="152400" y="2776534"/>
            <a:chExt cx="2799600" cy="1033466"/>
          </a:xfrm>
        </p:grpSpPr>
        <p:sp>
          <p:nvSpPr>
            <p:cNvPr id="68" name="Rounded Rectangle 67"/>
            <p:cNvSpPr/>
            <p:nvPr/>
          </p:nvSpPr>
          <p:spPr>
            <a:xfrm>
              <a:off x="152400" y="2776534"/>
              <a:ext cx="2079600" cy="1033466"/>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r>
                <a:rPr lang="en-GB" sz="1800" dirty="0">
                  <a:solidFill>
                    <a:schemeClr val="tx1"/>
                  </a:solidFill>
                </a:rPr>
                <a:t>International Bureau of Legal Metrology </a:t>
              </a:r>
              <a:r>
                <a:rPr lang="en-GB" sz="1800" b="1" dirty="0">
                  <a:solidFill>
                    <a:schemeClr val="tx1"/>
                  </a:solidFill>
                </a:rPr>
                <a:t>(BIML)</a:t>
              </a:r>
            </a:p>
          </p:txBody>
        </p:sp>
        <p:cxnSp>
          <p:nvCxnSpPr>
            <p:cNvPr id="72" name="Straight Arrow Connector 71"/>
            <p:cNvCxnSpPr/>
            <p:nvPr/>
          </p:nvCxnSpPr>
          <p:spPr>
            <a:xfrm flipH="1">
              <a:off x="2232000" y="3124200"/>
              <a:ext cx="720000" cy="0"/>
            </a:xfrm>
            <a:prstGeom prst="straightConnector1">
              <a:avLst/>
            </a:prstGeom>
            <a:ln w="38100">
              <a:headEnd type="none" w="med" len="med"/>
              <a:tailEnd type="arrow" w="med" len="med"/>
            </a:ln>
          </p:spPr>
          <p:style>
            <a:lnRef idx="1">
              <a:schemeClr val="accent1"/>
            </a:lnRef>
            <a:fillRef idx="0">
              <a:schemeClr val="accent1"/>
            </a:fillRef>
            <a:effectRef idx="0">
              <a:schemeClr val="accent1"/>
            </a:effectRef>
            <a:fontRef idx="minor">
              <a:schemeClr val="tx1"/>
            </a:fontRef>
          </p:style>
        </p:cxnSp>
      </p:grpSp>
      <p:grpSp>
        <p:nvGrpSpPr>
          <p:cNvPr id="93" name="Group 92"/>
          <p:cNvGrpSpPr/>
          <p:nvPr/>
        </p:nvGrpSpPr>
        <p:grpSpPr>
          <a:xfrm>
            <a:off x="6987241" y="3450433"/>
            <a:ext cx="2209800" cy="982114"/>
            <a:chOff x="6606241" y="3450433"/>
            <a:chExt cx="2209800" cy="982114"/>
          </a:xfrm>
        </p:grpSpPr>
        <p:sp>
          <p:nvSpPr>
            <p:cNvPr id="67" name="Rounded Rectangle 66"/>
            <p:cNvSpPr/>
            <p:nvPr/>
          </p:nvSpPr>
          <p:spPr>
            <a:xfrm>
              <a:off x="6606241" y="3932481"/>
              <a:ext cx="2209800" cy="500066"/>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r>
                <a:rPr lang="en-GB" sz="1800" dirty="0">
                  <a:solidFill>
                    <a:schemeClr val="tx1"/>
                  </a:solidFill>
                </a:rPr>
                <a:t>Presidential Council</a:t>
              </a:r>
            </a:p>
          </p:txBody>
        </p:sp>
        <p:cxnSp>
          <p:nvCxnSpPr>
            <p:cNvPr id="76" name="Straight Connector 75"/>
            <p:cNvCxnSpPr>
              <a:stCxn id="66" idx="2"/>
              <a:endCxn id="67" idx="0"/>
            </p:cNvCxnSpPr>
            <p:nvPr/>
          </p:nvCxnSpPr>
          <p:spPr>
            <a:xfrm>
              <a:off x="7711141" y="3450433"/>
              <a:ext cx="0" cy="482048"/>
            </a:xfrm>
            <a:prstGeom prst="line">
              <a:avLst/>
            </a:prstGeom>
            <a:ln w="38100">
              <a:prstDash val="sysDot"/>
            </a:ln>
          </p:spPr>
          <p:style>
            <a:lnRef idx="1">
              <a:schemeClr val="accent1"/>
            </a:lnRef>
            <a:fillRef idx="0">
              <a:schemeClr val="accent1"/>
            </a:fillRef>
            <a:effectRef idx="0">
              <a:schemeClr val="accent1"/>
            </a:effectRef>
            <a:fontRef idx="minor">
              <a:schemeClr val="tx1"/>
            </a:fontRef>
          </p:style>
        </p:cxnSp>
      </p:grpSp>
      <p:grpSp>
        <p:nvGrpSpPr>
          <p:cNvPr id="96" name="Group 95"/>
          <p:cNvGrpSpPr/>
          <p:nvPr/>
        </p:nvGrpSpPr>
        <p:grpSpPr>
          <a:xfrm>
            <a:off x="3613546" y="3822947"/>
            <a:ext cx="2678909" cy="2206953"/>
            <a:chOff x="3232545" y="3822946"/>
            <a:chExt cx="2678909" cy="2206953"/>
          </a:xfrm>
        </p:grpSpPr>
        <p:sp>
          <p:nvSpPr>
            <p:cNvPr id="10" name="Rounded Rectangle 9"/>
            <p:cNvSpPr/>
            <p:nvPr/>
          </p:nvSpPr>
          <p:spPr>
            <a:xfrm>
              <a:off x="3232545" y="5029200"/>
              <a:ext cx="2678909" cy="1000699"/>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r>
                <a:rPr lang="en-GB" dirty="0">
                  <a:solidFill>
                    <a:schemeClr val="tx1"/>
                  </a:solidFill>
                </a:rPr>
                <a:t>Technical work structures</a:t>
              </a:r>
            </a:p>
          </p:txBody>
        </p:sp>
        <p:cxnSp>
          <p:nvCxnSpPr>
            <p:cNvPr id="78" name="Straight Arrow Connector 77"/>
            <p:cNvCxnSpPr>
              <a:stCxn id="65" idx="2"/>
            </p:cNvCxnSpPr>
            <p:nvPr/>
          </p:nvCxnSpPr>
          <p:spPr>
            <a:xfrm>
              <a:off x="4569945" y="3822946"/>
              <a:ext cx="1" cy="1219201"/>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grpSp>
      <p:cxnSp>
        <p:nvCxnSpPr>
          <p:cNvPr id="82" name="Straight Arrow Connector 81"/>
          <p:cNvCxnSpPr/>
          <p:nvPr/>
        </p:nvCxnSpPr>
        <p:spPr>
          <a:xfrm>
            <a:off x="2514601" y="3810000"/>
            <a:ext cx="1098945" cy="1219200"/>
          </a:xfrm>
          <a:prstGeom prst="straightConnector1">
            <a:avLst/>
          </a:prstGeom>
          <a:ln w="38100">
            <a:prstDash val="sysDot"/>
            <a:tailEnd type="arrow"/>
          </a:ln>
        </p:spPr>
        <p:style>
          <a:lnRef idx="1">
            <a:schemeClr val="accent1"/>
          </a:lnRef>
          <a:fillRef idx="0">
            <a:schemeClr val="accent1"/>
          </a:fillRef>
          <a:effectRef idx="0">
            <a:schemeClr val="accent1"/>
          </a:effectRef>
          <a:fontRef idx="minor">
            <a:schemeClr val="tx1"/>
          </a:fontRef>
        </p:style>
      </p:cxnSp>
      <p:cxnSp>
        <p:nvCxnSpPr>
          <p:cNvPr id="85" name="Straight Arrow Connector 84"/>
          <p:cNvCxnSpPr/>
          <p:nvPr/>
        </p:nvCxnSpPr>
        <p:spPr>
          <a:xfrm flipH="1">
            <a:off x="6292454" y="4419600"/>
            <a:ext cx="727846" cy="609600"/>
          </a:xfrm>
          <a:prstGeom prst="straightConnector1">
            <a:avLst/>
          </a:prstGeom>
          <a:ln w="38100">
            <a:prstDash val="sysDot"/>
            <a:tailEnd type="arrow"/>
          </a:ln>
        </p:spPr>
        <p:style>
          <a:lnRef idx="1">
            <a:schemeClr val="accent1"/>
          </a:lnRef>
          <a:fillRef idx="0">
            <a:schemeClr val="accent1"/>
          </a:fillRef>
          <a:effectRef idx="0">
            <a:schemeClr val="accent1"/>
          </a:effectRef>
          <a:fontRef idx="minor">
            <a:schemeClr val="tx1"/>
          </a:fontRef>
        </p:style>
      </p:cxnSp>
      <p:cxnSp>
        <p:nvCxnSpPr>
          <p:cNvPr id="86" name="Straight Arrow Connector 85"/>
          <p:cNvCxnSpPr/>
          <p:nvPr/>
        </p:nvCxnSpPr>
        <p:spPr>
          <a:xfrm flipH="1">
            <a:off x="2632800" y="3429000"/>
            <a:ext cx="720000" cy="0"/>
          </a:xfrm>
          <a:prstGeom prst="straightConnector1">
            <a:avLst/>
          </a:prstGeom>
          <a:ln w="38100">
            <a:headEnd type="arrow"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91" name="Elbow Connector 90"/>
          <p:cNvCxnSpPr>
            <a:stCxn id="10" idx="1"/>
            <a:endCxn id="68" idx="2"/>
          </p:cNvCxnSpPr>
          <p:nvPr/>
        </p:nvCxnSpPr>
        <p:spPr>
          <a:xfrm rot="10800000">
            <a:off x="1573202" y="3810000"/>
            <a:ext cx="2040345" cy="1719550"/>
          </a:xfrm>
          <a:prstGeom prst="bentConnector2">
            <a:avLst/>
          </a:prstGeom>
          <a:ln w="38100">
            <a:tailEnd type="arrow"/>
          </a:ln>
        </p:spPr>
        <p:style>
          <a:lnRef idx="1">
            <a:schemeClr val="accent1"/>
          </a:lnRef>
          <a:fillRef idx="0">
            <a:schemeClr val="accent1"/>
          </a:fillRef>
          <a:effectRef idx="0">
            <a:schemeClr val="accent1"/>
          </a:effectRef>
          <a:fontRef idx="minor">
            <a:schemeClr val="tx1"/>
          </a:fontRef>
        </p:style>
      </p:cxnSp>
      <p:grpSp>
        <p:nvGrpSpPr>
          <p:cNvPr id="112" name="Group 111"/>
          <p:cNvGrpSpPr/>
          <p:nvPr/>
        </p:nvGrpSpPr>
        <p:grpSpPr>
          <a:xfrm>
            <a:off x="6570946" y="2950367"/>
            <a:ext cx="2168895" cy="500066"/>
            <a:chOff x="6189946" y="2950367"/>
            <a:chExt cx="2168895" cy="500066"/>
          </a:xfrm>
        </p:grpSpPr>
        <p:sp>
          <p:nvSpPr>
            <p:cNvPr id="66" name="Rounded Rectangle 65"/>
            <p:cNvSpPr/>
            <p:nvPr/>
          </p:nvSpPr>
          <p:spPr>
            <a:xfrm>
              <a:off x="7063441" y="2950367"/>
              <a:ext cx="1295400" cy="500066"/>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r>
                <a:rPr lang="en-GB" sz="1800" dirty="0">
                  <a:solidFill>
                    <a:schemeClr val="tx1"/>
                  </a:solidFill>
                </a:rPr>
                <a:t>President</a:t>
              </a:r>
            </a:p>
          </p:txBody>
        </p:sp>
        <p:cxnSp>
          <p:nvCxnSpPr>
            <p:cNvPr id="111" name="Straight Connector 110"/>
            <p:cNvCxnSpPr>
              <a:stCxn id="66" idx="1"/>
              <a:endCxn id="65" idx="3"/>
            </p:cNvCxnSpPr>
            <p:nvPr/>
          </p:nvCxnSpPr>
          <p:spPr>
            <a:xfrm flipH="1">
              <a:off x="6189946" y="3200400"/>
              <a:ext cx="873495" cy="0"/>
            </a:xfrm>
            <a:prstGeom prst="line">
              <a:avLst/>
            </a:prstGeom>
            <a:ln w="38100"/>
          </p:spPr>
          <p:style>
            <a:lnRef idx="1">
              <a:schemeClr val="accent1"/>
            </a:lnRef>
            <a:fillRef idx="0">
              <a:schemeClr val="accent1"/>
            </a:fillRef>
            <a:effectRef idx="0">
              <a:schemeClr val="accent1"/>
            </a:effectRef>
            <a:fontRef idx="minor">
              <a:schemeClr val="tx1"/>
            </a:fontRef>
          </p:style>
        </p:cxnSp>
      </p:grpSp>
      <p:sp>
        <p:nvSpPr>
          <p:cNvPr id="18" name="Slide Number Placeholder 17"/>
          <p:cNvSpPr>
            <a:spLocks noGrp="1"/>
          </p:cNvSpPr>
          <p:nvPr>
            <p:ph type="sldNum" sz="quarter" idx="12"/>
          </p:nvPr>
        </p:nvSpPr>
        <p:spPr/>
        <p:txBody>
          <a:bodyPr/>
          <a:lstStyle/>
          <a:p>
            <a:fld id="{ABF32766-60C9-4BAC-9EFC-FDF3BF48D01F}" type="slidenum">
              <a:rPr lang="en-US" altLang="en-US" smtClean="0"/>
              <a:pPr/>
              <a:t>13</a:t>
            </a:fld>
            <a:endParaRPr lang="en-US" altLang="en-US" dirty="0"/>
          </a:p>
        </p:txBody>
      </p:sp>
      <p:sp>
        <p:nvSpPr>
          <p:cNvPr id="3" name="Oval 2"/>
          <p:cNvSpPr/>
          <p:nvPr/>
        </p:nvSpPr>
        <p:spPr bwMode="auto">
          <a:xfrm>
            <a:off x="2615764" y="1360101"/>
            <a:ext cx="7055640" cy="4373155"/>
          </a:xfrm>
          <a:prstGeom prst="ellipse">
            <a:avLst/>
          </a:prstGeom>
          <a:solidFill>
            <a:srgbClr val="FFFF00">
              <a:alpha val="90000"/>
            </a:srgbClr>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ZA" sz="2400" b="1" i="0" u="none" strike="noStrike" cap="none" normalizeH="0" baseline="0" dirty="0" smtClean="0">
                <a:ln>
                  <a:noFill/>
                </a:ln>
                <a:solidFill>
                  <a:schemeClr val="tx1"/>
                </a:solidFill>
                <a:effectLst/>
                <a:latin typeface="Arial" panose="020B0604020202020204" pitchFamily="34" charset="0"/>
                <a:ea typeface="ＭＳ Ｐゴシック" panose="020B0600070205080204" pitchFamily="34" charset="-128"/>
              </a:rPr>
              <a:t>BIML </a:t>
            </a:r>
            <a:r>
              <a:rPr kumimoji="0" lang="en-ZA" sz="2400" i="0" u="none" strike="noStrike" cap="none" normalizeH="0" baseline="0" dirty="0" smtClean="0">
                <a:ln>
                  <a:noFill/>
                </a:ln>
                <a:solidFill>
                  <a:schemeClr val="tx1"/>
                </a:solidFill>
                <a:effectLst/>
                <a:latin typeface="Arial" panose="020B0604020202020204" pitchFamily="34" charset="0"/>
                <a:ea typeface="ＭＳ Ｐゴシック" panose="020B0600070205080204" pitchFamily="34" charset="-128"/>
              </a:rPr>
              <a:t>ensures that </a:t>
            </a:r>
            <a:r>
              <a:rPr kumimoji="0" lang="en-ZA" sz="2400" i="0" u="none" strike="noStrike" cap="none" normalizeH="0" baseline="0" dirty="0" smtClean="0">
                <a:ln>
                  <a:noFill/>
                </a:ln>
                <a:solidFill>
                  <a:schemeClr val="tx1"/>
                </a:solidFill>
                <a:effectLst/>
                <a:latin typeface="Arial" panose="020B0604020202020204" pitchFamily="34" charset="0"/>
                <a:ea typeface="ＭＳ Ｐゴシック" panose="020B0600070205080204" pitchFamily="34" charset="-128"/>
              </a:rPr>
              <a:t>technical work </a:t>
            </a:r>
            <a:r>
              <a:rPr kumimoji="0" lang="en-ZA" sz="2400" i="0" u="none" strike="noStrike" cap="none" normalizeH="0" baseline="0" dirty="0" smtClean="0">
                <a:ln>
                  <a:noFill/>
                </a:ln>
                <a:solidFill>
                  <a:schemeClr val="tx1"/>
                </a:solidFill>
                <a:effectLst/>
                <a:latin typeface="Arial" panose="020B0604020202020204" pitchFamily="34" charset="0"/>
                <a:ea typeface="ＭＳ Ｐゴシック" panose="020B0600070205080204" pitchFamily="34" charset="-128"/>
              </a:rPr>
              <a:t>is carried out on behalf of CIML and </a:t>
            </a:r>
            <a:r>
              <a:rPr kumimoji="0" lang="en-ZA" sz="2400" i="0" u="none" strike="noStrike" cap="none" normalizeH="0" baseline="0" dirty="0" smtClean="0">
                <a:ln>
                  <a:noFill/>
                </a:ln>
                <a:solidFill>
                  <a:schemeClr val="tx1"/>
                </a:solidFill>
                <a:effectLst/>
                <a:latin typeface="Arial" panose="020B0604020202020204" pitchFamily="34" charset="0"/>
                <a:ea typeface="ＭＳ Ｐゴシック" panose="020B0600070205080204" pitchFamily="34" charset="-128"/>
              </a:rPr>
              <a:t>Conference.</a:t>
            </a:r>
            <a:endParaRPr kumimoji="0" lang="en-ZA" sz="2400" i="0" u="none" strike="noStrike" cap="none" normalizeH="0" baseline="0" dirty="0" smtClean="0">
              <a:ln>
                <a:noFill/>
              </a:ln>
              <a:solidFill>
                <a:schemeClr val="tx1"/>
              </a:solidFill>
              <a:effectLst/>
              <a:latin typeface="Arial" panose="020B0604020202020204" pitchFamily="34" charset="0"/>
              <a:ea typeface="ＭＳ Ｐゴシック" panose="020B0600070205080204" pitchFamily="34" charset="-128"/>
            </a:endParaRPr>
          </a:p>
          <a:p>
            <a:pPr marL="0" marR="0" indent="0" algn="ctr" defTabSz="914400" rtl="0" eaLnBrk="0" fontAlgn="base" latinLnBrk="0" hangingPunct="0">
              <a:lnSpc>
                <a:spcPct val="100000"/>
              </a:lnSpc>
              <a:spcBef>
                <a:spcPct val="0"/>
              </a:spcBef>
              <a:spcAft>
                <a:spcPct val="0"/>
              </a:spcAft>
              <a:buClrTx/>
              <a:buSzTx/>
              <a:buFontTx/>
              <a:buNone/>
              <a:tabLst/>
            </a:pPr>
            <a:r>
              <a:rPr kumimoji="0" lang="en-ZA" sz="2400" i="0" u="none" strike="noStrike" cap="none" normalizeH="0" baseline="0" dirty="0" smtClean="0">
                <a:ln>
                  <a:noFill/>
                </a:ln>
                <a:solidFill>
                  <a:schemeClr val="tx1"/>
                </a:solidFill>
                <a:effectLst/>
                <a:latin typeface="Arial" panose="020B0604020202020204" pitchFamily="34" charset="0"/>
                <a:ea typeface="ＭＳ Ｐゴシック" panose="020B0600070205080204" pitchFamily="34" charset="-128"/>
              </a:rPr>
              <a:t>Develop model Regulations, facilitate</a:t>
            </a:r>
            <a:r>
              <a:rPr kumimoji="0" lang="en-ZA" sz="2400" i="0" u="none" strike="noStrike" cap="none" normalizeH="0" dirty="0" smtClean="0">
                <a:ln>
                  <a:noFill/>
                </a:ln>
                <a:solidFill>
                  <a:schemeClr val="tx1"/>
                </a:solidFill>
                <a:effectLst/>
                <a:latin typeface="Arial" panose="020B0604020202020204" pitchFamily="34" charset="0"/>
                <a:ea typeface="ＭＳ Ｐゴシック" panose="020B0600070205080204" pitchFamily="34" charset="-128"/>
              </a:rPr>
              <a:t> knowledge transfer, cooperate with metrology bodies, represent the interests of the legal metrology authorities, etc. </a:t>
            </a:r>
            <a:endParaRPr kumimoji="0" lang="en-ZA" sz="2400" i="0" u="none" strike="noStrike" cap="none" normalizeH="0" baseline="0" dirty="0" smtClean="0">
              <a:ln>
                <a:noFill/>
              </a:ln>
              <a:solidFill>
                <a:schemeClr val="tx1"/>
              </a:solidFill>
              <a:effectLst/>
              <a:latin typeface="Arial" panose="020B0604020202020204" pitchFamily="34" charset="0"/>
              <a:ea typeface="ＭＳ Ｐゴシック" panose="020B0600070205080204" pitchFamily="34" charset="-128"/>
            </a:endParaRPr>
          </a:p>
        </p:txBody>
      </p:sp>
      <p:sp>
        <p:nvSpPr>
          <p:cNvPr id="4" name="Left Arrow 3"/>
          <p:cNvSpPr/>
          <p:nvPr/>
        </p:nvSpPr>
        <p:spPr bwMode="auto">
          <a:xfrm>
            <a:off x="2503723" y="3094187"/>
            <a:ext cx="1106337" cy="334813"/>
          </a:xfrm>
          <a:prstGeom prst="leftArrow">
            <a:avLst/>
          </a:prstGeom>
          <a:solidFill>
            <a:srgbClr val="FF0000"/>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ZA" sz="2400" b="0" i="0" u="none" strike="noStrike" cap="none" normalizeH="0" baseline="0" smtClean="0">
              <a:ln>
                <a:noFill/>
              </a:ln>
              <a:solidFill>
                <a:schemeClr val="tx1"/>
              </a:solidFill>
              <a:effectLst/>
              <a:latin typeface="Arial" panose="020B0604020202020204" pitchFamily="34" charset="0"/>
              <a:ea typeface="ＭＳ Ｐゴシック" panose="020B0600070205080204" pitchFamily="34" charset="-128"/>
            </a:endParaRPr>
          </a:p>
        </p:txBody>
      </p:sp>
    </p:spTree>
    <p:extLst>
      <p:ext uri="{BB962C8B-B14F-4D97-AF65-F5344CB8AC3E}">
        <p14:creationId xmlns:p14="http://schemas.microsoft.com/office/powerpoint/2010/main" val="22293735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92"/>
                                        </p:tgtEl>
                                        <p:attrNameLst>
                                          <p:attrName>style.visibility</p:attrName>
                                        </p:attrNameLst>
                                      </p:cBhvr>
                                      <p:to>
                                        <p:strVal val="visible"/>
                                      </p:to>
                                    </p:set>
                                    <p:animEffect transition="in" filter="dissolve">
                                      <p:cBhvr>
                                        <p:cTn id="7" dur="500"/>
                                        <p:tgtEl>
                                          <p:spTgt spid="92"/>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112"/>
                                        </p:tgtEl>
                                        <p:attrNameLst>
                                          <p:attrName>style.visibility</p:attrName>
                                        </p:attrNameLst>
                                      </p:cBhvr>
                                      <p:to>
                                        <p:strVal val="visible"/>
                                      </p:to>
                                    </p:set>
                                    <p:animEffect transition="in" filter="dissolve">
                                      <p:cBhvr>
                                        <p:cTn id="12" dur="500"/>
                                        <p:tgtEl>
                                          <p:spTgt spid="112"/>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nodeType="clickEffect">
                                  <p:stCondLst>
                                    <p:cond delay="0"/>
                                  </p:stCondLst>
                                  <p:childTnLst>
                                    <p:set>
                                      <p:cBhvr>
                                        <p:cTn id="16" dur="1" fill="hold">
                                          <p:stCondLst>
                                            <p:cond delay="0"/>
                                          </p:stCondLst>
                                        </p:cTn>
                                        <p:tgtEl>
                                          <p:spTgt spid="93"/>
                                        </p:tgtEl>
                                        <p:attrNameLst>
                                          <p:attrName>style.visibility</p:attrName>
                                        </p:attrNameLst>
                                      </p:cBhvr>
                                      <p:to>
                                        <p:strVal val="visible"/>
                                      </p:to>
                                    </p:set>
                                    <p:animEffect transition="in" filter="dissolve">
                                      <p:cBhvr>
                                        <p:cTn id="17" dur="500"/>
                                        <p:tgtEl>
                                          <p:spTgt spid="93"/>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nodeType="clickEffect">
                                  <p:stCondLst>
                                    <p:cond delay="0"/>
                                  </p:stCondLst>
                                  <p:childTnLst>
                                    <p:set>
                                      <p:cBhvr>
                                        <p:cTn id="21" dur="1" fill="hold">
                                          <p:stCondLst>
                                            <p:cond delay="0"/>
                                          </p:stCondLst>
                                        </p:cTn>
                                        <p:tgtEl>
                                          <p:spTgt spid="95"/>
                                        </p:tgtEl>
                                        <p:attrNameLst>
                                          <p:attrName>style.visibility</p:attrName>
                                        </p:attrNameLst>
                                      </p:cBhvr>
                                      <p:to>
                                        <p:strVal val="visible"/>
                                      </p:to>
                                    </p:set>
                                    <p:animEffect transition="in" filter="dissolve">
                                      <p:cBhvr>
                                        <p:cTn id="22" dur="500"/>
                                        <p:tgtEl>
                                          <p:spTgt spid="95"/>
                                        </p:tgtEl>
                                      </p:cBhvr>
                                    </p:animEffect>
                                  </p:childTnLst>
                                </p:cTn>
                              </p:par>
                            </p:childTnLst>
                          </p:cTn>
                        </p:par>
                      </p:childTnLst>
                    </p:cTn>
                  </p:par>
                  <p:par>
                    <p:cTn id="23" fill="hold">
                      <p:stCondLst>
                        <p:cond delay="indefinite"/>
                      </p:stCondLst>
                      <p:childTnLst>
                        <p:par>
                          <p:cTn id="24" fill="hold">
                            <p:stCondLst>
                              <p:cond delay="0"/>
                            </p:stCondLst>
                            <p:childTnLst>
                              <p:par>
                                <p:cTn id="25" presetID="9" presetClass="entr" presetSubtype="0" fill="hold" nodeType="clickEffect">
                                  <p:stCondLst>
                                    <p:cond delay="0"/>
                                  </p:stCondLst>
                                  <p:childTnLst>
                                    <p:set>
                                      <p:cBhvr>
                                        <p:cTn id="26" dur="1" fill="hold">
                                          <p:stCondLst>
                                            <p:cond delay="0"/>
                                          </p:stCondLst>
                                        </p:cTn>
                                        <p:tgtEl>
                                          <p:spTgt spid="96"/>
                                        </p:tgtEl>
                                        <p:attrNameLst>
                                          <p:attrName>style.visibility</p:attrName>
                                        </p:attrNameLst>
                                      </p:cBhvr>
                                      <p:to>
                                        <p:strVal val="visible"/>
                                      </p:to>
                                    </p:set>
                                    <p:animEffect transition="in" filter="dissolve">
                                      <p:cBhvr>
                                        <p:cTn id="27" dur="500"/>
                                        <p:tgtEl>
                                          <p:spTgt spid="96"/>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nodeType="clickEffect">
                                  <p:stCondLst>
                                    <p:cond delay="0"/>
                                  </p:stCondLst>
                                  <p:childTnLst>
                                    <p:set>
                                      <p:cBhvr>
                                        <p:cTn id="31" dur="1" fill="hold">
                                          <p:stCondLst>
                                            <p:cond delay="0"/>
                                          </p:stCondLst>
                                        </p:cTn>
                                        <p:tgtEl>
                                          <p:spTgt spid="82"/>
                                        </p:tgtEl>
                                        <p:attrNameLst>
                                          <p:attrName>style.visibility</p:attrName>
                                        </p:attrNameLst>
                                      </p:cBhvr>
                                      <p:to>
                                        <p:strVal val="visible"/>
                                      </p:to>
                                    </p:set>
                                    <p:animEffect transition="in" filter="wipe(left)">
                                      <p:cBhvr>
                                        <p:cTn id="32" dur="500"/>
                                        <p:tgtEl>
                                          <p:spTgt spid="82"/>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2" fill="hold" nodeType="clickEffect">
                                  <p:stCondLst>
                                    <p:cond delay="0"/>
                                  </p:stCondLst>
                                  <p:childTnLst>
                                    <p:set>
                                      <p:cBhvr>
                                        <p:cTn id="36" dur="1" fill="hold">
                                          <p:stCondLst>
                                            <p:cond delay="0"/>
                                          </p:stCondLst>
                                        </p:cTn>
                                        <p:tgtEl>
                                          <p:spTgt spid="85"/>
                                        </p:tgtEl>
                                        <p:attrNameLst>
                                          <p:attrName>style.visibility</p:attrName>
                                        </p:attrNameLst>
                                      </p:cBhvr>
                                      <p:to>
                                        <p:strVal val="visible"/>
                                      </p:to>
                                    </p:set>
                                    <p:animEffect transition="in" filter="wipe(right)">
                                      <p:cBhvr>
                                        <p:cTn id="37" dur="500"/>
                                        <p:tgtEl>
                                          <p:spTgt spid="85"/>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4" fill="hold" nodeType="clickEffect">
                                  <p:stCondLst>
                                    <p:cond delay="0"/>
                                  </p:stCondLst>
                                  <p:childTnLst>
                                    <p:set>
                                      <p:cBhvr>
                                        <p:cTn id="41" dur="1" fill="hold">
                                          <p:stCondLst>
                                            <p:cond delay="0"/>
                                          </p:stCondLst>
                                        </p:cTn>
                                        <p:tgtEl>
                                          <p:spTgt spid="91"/>
                                        </p:tgtEl>
                                        <p:attrNameLst>
                                          <p:attrName>style.visibility</p:attrName>
                                        </p:attrNameLst>
                                      </p:cBhvr>
                                      <p:to>
                                        <p:strVal val="visible"/>
                                      </p:to>
                                    </p:set>
                                    <p:animEffect transition="in" filter="wipe(down)">
                                      <p:cBhvr>
                                        <p:cTn id="42" dur="500"/>
                                        <p:tgtEl>
                                          <p:spTgt spid="91"/>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nodeType="clickEffect">
                                  <p:stCondLst>
                                    <p:cond delay="0"/>
                                  </p:stCondLst>
                                  <p:childTnLst>
                                    <p:set>
                                      <p:cBhvr>
                                        <p:cTn id="46" dur="1" fill="hold">
                                          <p:stCondLst>
                                            <p:cond delay="0"/>
                                          </p:stCondLst>
                                        </p:cTn>
                                        <p:tgtEl>
                                          <p:spTgt spid="86"/>
                                        </p:tgtEl>
                                        <p:attrNameLst>
                                          <p:attrName>style.visibility</p:attrName>
                                        </p:attrNameLst>
                                      </p:cBhvr>
                                      <p:to>
                                        <p:strVal val="visible"/>
                                      </p:to>
                                    </p:set>
                                    <p:animEffect transition="in" filter="wipe(left)">
                                      <p:cBhvr>
                                        <p:cTn id="47" dur="500"/>
                                        <p:tgtEl>
                                          <p:spTgt spid="8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42950" y="0"/>
            <a:ext cx="8420100" cy="838200"/>
          </a:xfrm>
        </p:spPr>
        <p:txBody>
          <a:bodyPr/>
          <a:lstStyle/>
          <a:p>
            <a:r>
              <a:rPr lang="en-US" altLang="en-US" dirty="0" smtClean="0"/>
              <a:t>OIML STRUCTURE</a:t>
            </a:r>
            <a:endParaRPr lang="en-GB" dirty="0"/>
          </a:p>
        </p:txBody>
      </p:sp>
      <p:sp>
        <p:nvSpPr>
          <p:cNvPr id="6" name="Rounded Rectangle 5"/>
          <p:cNvSpPr/>
          <p:nvPr/>
        </p:nvSpPr>
        <p:spPr>
          <a:xfrm>
            <a:off x="2613000" y="1269952"/>
            <a:ext cx="4680000" cy="927340"/>
          </a:xfrm>
          <a:prstGeom prst="roundRect">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r>
              <a:rPr lang="en-GB" sz="1800" dirty="0">
                <a:solidFill>
                  <a:schemeClr val="tx1"/>
                </a:solidFill>
              </a:rPr>
              <a:t>International Conference of Legal Metrology</a:t>
            </a:r>
          </a:p>
          <a:p>
            <a:pPr algn="ctr" fontAlgn="auto">
              <a:spcBef>
                <a:spcPts val="600"/>
              </a:spcBef>
              <a:spcAft>
                <a:spcPts val="0"/>
              </a:spcAft>
            </a:pPr>
            <a:r>
              <a:rPr lang="en-GB" sz="1800" i="1" dirty="0">
                <a:solidFill>
                  <a:schemeClr val="tx1"/>
                </a:solidFill>
              </a:rPr>
              <a:t>(government delegations)</a:t>
            </a:r>
          </a:p>
        </p:txBody>
      </p:sp>
      <p:grpSp>
        <p:nvGrpSpPr>
          <p:cNvPr id="92" name="Group 91"/>
          <p:cNvGrpSpPr/>
          <p:nvPr/>
        </p:nvGrpSpPr>
        <p:grpSpPr>
          <a:xfrm>
            <a:off x="3330946" y="2197292"/>
            <a:ext cx="3240000" cy="1625656"/>
            <a:chOff x="2949946" y="2206161"/>
            <a:chExt cx="3240000" cy="1463091"/>
          </a:xfrm>
        </p:grpSpPr>
        <p:sp>
          <p:nvSpPr>
            <p:cNvPr id="65" name="Rounded Rectangle 64"/>
            <p:cNvSpPr/>
            <p:nvPr/>
          </p:nvSpPr>
          <p:spPr>
            <a:xfrm>
              <a:off x="2949946" y="2548665"/>
              <a:ext cx="3240000" cy="1120587"/>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r>
                <a:rPr lang="en-GB" sz="1800" dirty="0" smtClean="0">
                  <a:solidFill>
                    <a:schemeClr val="tx1"/>
                  </a:solidFill>
                </a:rPr>
                <a:t>International </a:t>
              </a:r>
              <a:r>
                <a:rPr lang="en-GB" sz="1800" dirty="0">
                  <a:solidFill>
                    <a:schemeClr val="tx1"/>
                  </a:solidFill>
                </a:rPr>
                <a:t>Committee of Legal Metrology </a:t>
              </a:r>
              <a:r>
                <a:rPr lang="en-GB" sz="1800" b="1" dirty="0">
                  <a:solidFill>
                    <a:schemeClr val="tx1"/>
                  </a:solidFill>
                </a:rPr>
                <a:t>(CIML)</a:t>
              </a:r>
            </a:p>
            <a:p>
              <a:pPr algn="ctr" fontAlgn="auto">
                <a:spcBef>
                  <a:spcPts val="600"/>
                </a:spcBef>
                <a:spcAft>
                  <a:spcPts val="0"/>
                </a:spcAft>
              </a:pPr>
              <a:r>
                <a:rPr lang="en-GB" sz="1800" i="1" dirty="0">
                  <a:solidFill>
                    <a:schemeClr val="tx1"/>
                  </a:solidFill>
                </a:rPr>
                <a:t>(government appointed members)</a:t>
              </a:r>
            </a:p>
          </p:txBody>
        </p:sp>
        <p:cxnSp>
          <p:nvCxnSpPr>
            <p:cNvPr id="70" name="Straight Connector 69"/>
            <p:cNvCxnSpPr>
              <a:stCxn id="6" idx="2"/>
              <a:endCxn id="65" idx="0"/>
            </p:cNvCxnSpPr>
            <p:nvPr/>
          </p:nvCxnSpPr>
          <p:spPr>
            <a:xfrm flipH="1">
              <a:off x="4569946" y="2206161"/>
              <a:ext cx="2054" cy="342504"/>
            </a:xfrm>
            <a:prstGeom prst="line">
              <a:avLst/>
            </a:prstGeom>
            <a:ln w="38100"/>
          </p:spPr>
          <p:style>
            <a:lnRef idx="1">
              <a:schemeClr val="accent1"/>
            </a:lnRef>
            <a:fillRef idx="0">
              <a:schemeClr val="accent1"/>
            </a:fillRef>
            <a:effectRef idx="0">
              <a:schemeClr val="accent1"/>
            </a:effectRef>
            <a:fontRef idx="minor">
              <a:schemeClr val="tx1"/>
            </a:fontRef>
          </p:style>
        </p:cxnSp>
      </p:grpSp>
      <p:grpSp>
        <p:nvGrpSpPr>
          <p:cNvPr id="95" name="Group 94"/>
          <p:cNvGrpSpPr/>
          <p:nvPr/>
        </p:nvGrpSpPr>
        <p:grpSpPr>
          <a:xfrm>
            <a:off x="533400" y="2776534"/>
            <a:ext cx="2799600" cy="1033466"/>
            <a:chOff x="152400" y="2776534"/>
            <a:chExt cx="2799600" cy="1033466"/>
          </a:xfrm>
        </p:grpSpPr>
        <p:sp>
          <p:nvSpPr>
            <p:cNvPr id="68" name="Rounded Rectangle 67"/>
            <p:cNvSpPr/>
            <p:nvPr/>
          </p:nvSpPr>
          <p:spPr>
            <a:xfrm>
              <a:off x="152400" y="2776534"/>
              <a:ext cx="2079600" cy="1033466"/>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r>
                <a:rPr lang="en-GB" sz="1800" dirty="0">
                  <a:solidFill>
                    <a:schemeClr val="tx1"/>
                  </a:solidFill>
                </a:rPr>
                <a:t>International Bureau of Legal Metrology </a:t>
              </a:r>
              <a:r>
                <a:rPr lang="en-GB" sz="1800" b="1" dirty="0">
                  <a:solidFill>
                    <a:schemeClr val="tx1"/>
                  </a:solidFill>
                </a:rPr>
                <a:t>(BIML)</a:t>
              </a:r>
            </a:p>
          </p:txBody>
        </p:sp>
        <p:cxnSp>
          <p:nvCxnSpPr>
            <p:cNvPr id="72" name="Straight Arrow Connector 71"/>
            <p:cNvCxnSpPr/>
            <p:nvPr/>
          </p:nvCxnSpPr>
          <p:spPr>
            <a:xfrm flipH="1">
              <a:off x="2232000" y="3124200"/>
              <a:ext cx="720000" cy="0"/>
            </a:xfrm>
            <a:prstGeom prst="straightConnector1">
              <a:avLst/>
            </a:prstGeom>
            <a:ln w="38100">
              <a:headEnd type="none" w="med" len="med"/>
              <a:tailEnd type="arrow" w="med" len="med"/>
            </a:ln>
          </p:spPr>
          <p:style>
            <a:lnRef idx="1">
              <a:schemeClr val="accent1"/>
            </a:lnRef>
            <a:fillRef idx="0">
              <a:schemeClr val="accent1"/>
            </a:fillRef>
            <a:effectRef idx="0">
              <a:schemeClr val="accent1"/>
            </a:effectRef>
            <a:fontRef idx="minor">
              <a:schemeClr val="tx1"/>
            </a:fontRef>
          </p:style>
        </p:cxnSp>
      </p:grpSp>
      <p:grpSp>
        <p:nvGrpSpPr>
          <p:cNvPr id="93" name="Group 92"/>
          <p:cNvGrpSpPr/>
          <p:nvPr/>
        </p:nvGrpSpPr>
        <p:grpSpPr>
          <a:xfrm>
            <a:off x="6987241" y="3450433"/>
            <a:ext cx="2209800" cy="982114"/>
            <a:chOff x="6606241" y="3450433"/>
            <a:chExt cx="2209800" cy="982114"/>
          </a:xfrm>
        </p:grpSpPr>
        <p:sp>
          <p:nvSpPr>
            <p:cNvPr id="67" name="Rounded Rectangle 66"/>
            <p:cNvSpPr/>
            <p:nvPr/>
          </p:nvSpPr>
          <p:spPr>
            <a:xfrm>
              <a:off x="6606241" y="3932481"/>
              <a:ext cx="2209800" cy="500066"/>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r>
                <a:rPr lang="en-GB" sz="1800" dirty="0">
                  <a:solidFill>
                    <a:schemeClr val="tx1"/>
                  </a:solidFill>
                </a:rPr>
                <a:t>Presidential Council</a:t>
              </a:r>
            </a:p>
          </p:txBody>
        </p:sp>
        <p:cxnSp>
          <p:nvCxnSpPr>
            <p:cNvPr id="76" name="Straight Connector 75"/>
            <p:cNvCxnSpPr>
              <a:stCxn id="66" idx="2"/>
              <a:endCxn id="67" idx="0"/>
            </p:cNvCxnSpPr>
            <p:nvPr/>
          </p:nvCxnSpPr>
          <p:spPr>
            <a:xfrm>
              <a:off x="7711141" y="3450433"/>
              <a:ext cx="0" cy="482048"/>
            </a:xfrm>
            <a:prstGeom prst="line">
              <a:avLst/>
            </a:prstGeom>
            <a:ln w="38100">
              <a:prstDash val="sysDot"/>
            </a:ln>
          </p:spPr>
          <p:style>
            <a:lnRef idx="1">
              <a:schemeClr val="accent1"/>
            </a:lnRef>
            <a:fillRef idx="0">
              <a:schemeClr val="accent1"/>
            </a:fillRef>
            <a:effectRef idx="0">
              <a:schemeClr val="accent1"/>
            </a:effectRef>
            <a:fontRef idx="minor">
              <a:schemeClr val="tx1"/>
            </a:fontRef>
          </p:style>
        </p:cxnSp>
      </p:grpSp>
      <p:grpSp>
        <p:nvGrpSpPr>
          <p:cNvPr id="96" name="Group 95"/>
          <p:cNvGrpSpPr/>
          <p:nvPr/>
        </p:nvGrpSpPr>
        <p:grpSpPr>
          <a:xfrm>
            <a:off x="3613546" y="3822947"/>
            <a:ext cx="2678909" cy="2206953"/>
            <a:chOff x="3232545" y="3822946"/>
            <a:chExt cx="2678909" cy="2206953"/>
          </a:xfrm>
        </p:grpSpPr>
        <p:sp>
          <p:nvSpPr>
            <p:cNvPr id="10" name="Rounded Rectangle 9"/>
            <p:cNvSpPr/>
            <p:nvPr/>
          </p:nvSpPr>
          <p:spPr>
            <a:xfrm>
              <a:off x="3232545" y="5029200"/>
              <a:ext cx="2678909" cy="1000699"/>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r>
                <a:rPr lang="en-GB" dirty="0">
                  <a:solidFill>
                    <a:schemeClr val="tx1"/>
                  </a:solidFill>
                </a:rPr>
                <a:t>Technical work structures</a:t>
              </a:r>
            </a:p>
          </p:txBody>
        </p:sp>
        <p:cxnSp>
          <p:nvCxnSpPr>
            <p:cNvPr id="78" name="Straight Arrow Connector 77"/>
            <p:cNvCxnSpPr>
              <a:stCxn id="65" idx="2"/>
            </p:cNvCxnSpPr>
            <p:nvPr/>
          </p:nvCxnSpPr>
          <p:spPr>
            <a:xfrm>
              <a:off x="4569945" y="3822946"/>
              <a:ext cx="1" cy="1219201"/>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grpSp>
      <p:cxnSp>
        <p:nvCxnSpPr>
          <p:cNvPr id="82" name="Straight Arrow Connector 81"/>
          <p:cNvCxnSpPr/>
          <p:nvPr/>
        </p:nvCxnSpPr>
        <p:spPr>
          <a:xfrm>
            <a:off x="2514601" y="3810000"/>
            <a:ext cx="1098945" cy="1219200"/>
          </a:xfrm>
          <a:prstGeom prst="straightConnector1">
            <a:avLst/>
          </a:prstGeom>
          <a:ln w="38100">
            <a:prstDash val="sysDot"/>
            <a:tailEnd type="arrow"/>
          </a:ln>
        </p:spPr>
        <p:style>
          <a:lnRef idx="1">
            <a:schemeClr val="accent1"/>
          </a:lnRef>
          <a:fillRef idx="0">
            <a:schemeClr val="accent1"/>
          </a:fillRef>
          <a:effectRef idx="0">
            <a:schemeClr val="accent1"/>
          </a:effectRef>
          <a:fontRef idx="minor">
            <a:schemeClr val="tx1"/>
          </a:fontRef>
        </p:style>
      </p:cxnSp>
      <p:cxnSp>
        <p:nvCxnSpPr>
          <p:cNvPr id="85" name="Straight Arrow Connector 84"/>
          <p:cNvCxnSpPr/>
          <p:nvPr/>
        </p:nvCxnSpPr>
        <p:spPr>
          <a:xfrm flipH="1">
            <a:off x="6292454" y="4419600"/>
            <a:ext cx="727846" cy="609600"/>
          </a:xfrm>
          <a:prstGeom prst="straightConnector1">
            <a:avLst/>
          </a:prstGeom>
          <a:ln w="38100">
            <a:prstDash val="sysDot"/>
            <a:tailEnd type="arrow"/>
          </a:ln>
        </p:spPr>
        <p:style>
          <a:lnRef idx="1">
            <a:schemeClr val="accent1"/>
          </a:lnRef>
          <a:fillRef idx="0">
            <a:schemeClr val="accent1"/>
          </a:fillRef>
          <a:effectRef idx="0">
            <a:schemeClr val="accent1"/>
          </a:effectRef>
          <a:fontRef idx="minor">
            <a:schemeClr val="tx1"/>
          </a:fontRef>
        </p:style>
      </p:cxnSp>
      <p:cxnSp>
        <p:nvCxnSpPr>
          <p:cNvPr id="86" name="Straight Arrow Connector 85"/>
          <p:cNvCxnSpPr/>
          <p:nvPr/>
        </p:nvCxnSpPr>
        <p:spPr>
          <a:xfrm flipH="1">
            <a:off x="2632800" y="3429000"/>
            <a:ext cx="720000" cy="0"/>
          </a:xfrm>
          <a:prstGeom prst="straightConnector1">
            <a:avLst/>
          </a:prstGeom>
          <a:ln w="38100">
            <a:headEnd type="arrow"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91" name="Elbow Connector 90"/>
          <p:cNvCxnSpPr>
            <a:stCxn id="10" idx="1"/>
            <a:endCxn id="68" idx="2"/>
          </p:cNvCxnSpPr>
          <p:nvPr/>
        </p:nvCxnSpPr>
        <p:spPr>
          <a:xfrm rot="10800000">
            <a:off x="1573202" y="3810000"/>
            <a:ext cx="2040345" cy="1719550"/>
          </a:xfrm>
          <a:prstGeom prst="bentConnector2">
            <a:avLst/>
          </a:prstGeom>
          <a:ln w="38100">
            <a:tailEnd type="arrow"/>
          </a:ln>
        </p:spPr>
        <p:style>
          <a:lnRef idx="1">
            <a:schemeClr val="accent1"/>
          </a:lnRef>
          <a:fillRef idx="0">
            <a:schemeClr val="accent1"/>
          </a:fillRef>
          <a:effectRef idx="0">
            <a:schemeClr val="accent1"/>
          </a:effectRef>
          <a:fontRef idx="minor">
            <a:schemeClr val="tx1"/>
          </a:fontRef>
        </p:style>
      </p:cxnSp>
      <p:grpSp>
        <p:nvGrpSpPr>
          <p:cNvPr id="112" name="Group 111"/>
          <p:cNvGrpSpPr/>
          <p:nvPr/>
        </p:nvGrpSpPr>
        <p:grpSpPr>
          <a:xfrm>
            <a:off x="6570946" y="2950367"/>
            <a:ext cx="2168895" cy="500066"/>
            <a:chOff x="6189946" y="2950367"/>
            <a:chExt cx="2168895" cy="500066"/>
          </a:xfrm>
        </p:grpSpPr>
        <p:sp>
          <p:nvSpPr>
            <p:cNvPr id="66" name="Rounded Rectangle 65"/>
            <p:cNvSpPr/>
            <p:nvPr/>
          </p:nvSpPr>
          <p:spPr>
            <a:xfrm>
              <a:off x="7063441" y="2950367"/>
              <a:ext cx="1295400" cy="500066"/>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r>
                <a:rPr lang="en-GB" sz="1800" dirty="0">
                  <a:solidFill>
                    <a:schemeClr val="tx1"/>
                  </a:solidFill>
                </a:rPr>
                <a:t>President</a:t>
              </a:r>
            </a:p>
          </p:txBody>
        </p:sp>
        <p:cxnSp>
          <p:nvCxnSpPr>
            <p:cNvPr id="111" name="Straight Connector 110"/>
            <p:cNvCxnSpPr>
              <a:stCxn id="66" idx="1"/>
              <a:endCxn id="65" idx="3"/>
            </p:cNvCxnSpPr>
            <p:nvPr/>
          </p:nvCxnSpPr>
          <p:spPr>
            <a:xfrm flipH="1">
              <a:off x="6189946" y="3200400"/>
              <a:ext cx="873495" cy="0"/>
            </a:xfrm>
            <a:prstGeom prst="line">
              <a:avLst/>
            </a:prstGeom>
            <a:ln w="38100"/>
          </p:spPr>
          <p:style>
            <a:lnRef idx="1">
              <a:schemeClr val="accent1"/>
            </a:lnRef>
            <a:fillRef idx="0">
              <a:schemeClr val="accent1"/>
            </a:fillRef>
            <a:effectRef idx="0">
              <a:schemeClr val="accent1"/>
            </a:effectRef>
            <a:fontRef idx="minor">
              <a:schemeClr val="tx1"/>
            </a:fontRef>
          </p:style>
        </p:cxnSp>
      </p:grpSp>
      <p:sp>
        <p:nvSpPr>
          <p:cNvPr id="18" name="Slide Number Placeholder 17"/>
          <p:cNvSpPr>
            <a:spLocks noGrp="1"/>
          </p:cNvSpPr>
          <p:nvPr>
            <p:ph type="sldNum" sz="quarter" idx="12"/>
          </p:nvPr>
        </p:nvSpPr>
        <p:spPr/>
        <p:txBody>
          <a:bodyPr/>
          <a:lstStyle/>
          <a:p>
            <a:fld id="{ABF32766-60C9-4BAC-9EFC-FDF3BF48D01F}" type="slidenum">
              <a:rPr lang="en-US" altLang="en-US" smtClean="0"/>
              <a:pPr/>
              <a:t>14</a:t>
            </a:fld>
            <a:endParaRPr lang="en-US" altLang="en-US" dirty="0"/>
          </a:p>
        </p:txBody>
      </p:sp>
      <p:sp>
        <p:nvSpPr>
          <p:cNvPr id="3" name="Oval 2"/>
          <p:cNvSpPr/>
          <p:nvPr/>
        </p:nvSpPr>
        <p:spPr bwMode="auto">
          <a:xfrm>
            <a:off x="1666085" y="1253439"/>
            <a:ext cx="7055640" cy="3293035"/>
          </a:xfrm>
          <a:prstGeom prst="ellipse">
            <a:avLst/>
          </a:prstGeom>
          <a:solidFill>
            <a:srgbClr val="FFFF00">
              <a:alpha val="90000"/>
            </a:srgbClr>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ZA" sz="2400" i="0" u="none" strike="noStrike" cap="none" normalizeH="0" dirty="0" smtClean="0">
              <a:ln>
                <a:noFill/>
              </a:ln>
              <a:solidFill>
                <a:schemeClr val="tx1"/>
              </a:solidFill>
              <a:effectLst/>
              <a:latin typeface="Arial" panose="020B0604020202020204" pitchFamily="34" charset="0"/>
              <a:ea typeface="ＭＳ Ｐゴシック" panose="020B0600070205080204" pitchFamily="34" charset="-128"/>
            </a:endParaRPr>
          </a:p>
          <a:p>
            <a:pPr marL="0" marR="0" indent="0" algn="ctr" defTabSz="914400" rtl="0" eaLnBrk="0" fontAlgn="base" latinLnBrk="0" hangingPunct="0">
              <a:lnSpc>
                <a:spcPct val="100000"/>
              </a:lnSpc>
              <a:spcBef>
                <a:spcPct val="0"/>
              </a:spcBef>
              <a:spcAft>
                <a:spcPct val="0"/>
              </a:spcAft>
              <a:buClrTx/>
              <a:buSzTx/>
              <a:buFontTx/>
              <a:buNone/>
              <a:tabLst/>
            </a:pPr>
            <a:r>
              <a:rPr kumimoji="0" lang="en-ZA" sz="2400" i="0" u="none" strike="noStrike" cap="none" normalizeH="0" dirty="0" smtClean="0">
                <a:ln>
                  <a:noFill/>
                </a:ln>
                <a:solidFill>
                  <a:schemeClr val="tx1"/>
                </a:solidFill>
                <a:effectLst/>
                <a:latin typeface="Arial" panose="020B0604020202020204" pitchFamily="34" charset="0"/>
                <a:ea typeface="ＭＳ Ｐゴシック" panose="020B0600070205080204" pitchFamily="34" charset="-128"/>
              </a:rPr>
              <a:t>Technical work is carried out by Technical Committees under the supervision of the BIML </a:t>
            </a:r>
            <a:endParaRPr kumimoji="0" lang="en-ZA" sz="2400" i="0" u="none" strike="noStrike" cap="none" normalizeH="0" baseline="0" dirty="0" smtClean="0">
              <a:ln>
                <a:noFill/>
              </a:ln>
              <a:solidFill>
                <a:schemeClr val="tx1"/>
              </a:solidFill>
              <a:effectLst/>
              <a:latin typeface="Arial" panose="020B0604020202020204" pitchFamily="34" charset="0"/>
              <a:ea typeface="ＭＳ Ｐゴシック" panose="020B0600070205080204" pitchFamily="34" charset="-128"/>
            </a:endParaRPr>
          </a:p>
        </p:txBody>
      </p:sp>
      <p:sp>
        <p:nvSpPr>
          <p:cNvPr id="4" name="Down Arrow 3"/>
          <p:cNvSpPr/>
          <p:nvPr/>
        </p:nvSpPr>
        <p:spPr bwMode="auto">
          <a:xfrm>
            <a:off x="4785437" y="3675977"/>
            <a:ext cx="349304" cy="1487245"/>
          </a:xfrm>
          <a:prstGeom prst="downArrow">
            <a:avLst/>
          </a:prstGeom>
          <a:solidFill>
            <a:srgbClr val="FF0000"/>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ZA" sz="2400" b="0" i="0" u="none" strike="noStrike" cap="none" normalizeH="0" baseline="0" smtClean="0">
              <a:ln>
                <a:noFill/>
              </a:ln>
              <a:solidFill>
                <a:schemeClr val="tx1"/>
              </a:solidFill>
              <a:effectLst/>
              <a:latin typeface="Arial" panose="020B0604020202020204" pitchFamily="34" charset="0"/>
              <a:ea typeface="ＭＳ Ｐゴシック" panose="020B0600070205080204" pitchFamily="34" charset="-128"/>
            </a:endParaRPr>
          </a:p>
        </p:txBody>
      </p:sp>
    </p:spTree>
    <p:extLst>
      <p:ext uri="{BB962C8B-B14F-4D97-AF65-F5344CB8AC3E}">
        <p14:creationId xmlns:p14="http://schemas.microsoft.com/office/powerpoint/2010/main" val="19680514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92"/>
                                        </p:tgtEl>
                                        <p:attrNameLst>
                                          <p:attrName>style.visibility</p:attrName>
                                        </p:attrNameLst>
                                      </p:cBhvr>
                                      <p:to>
                                        <p:strVal val="visible"/>
                                      </p:to>
                                    </p:set>
                                    <p:animEffect transition="in" filter="dissolve">
                                      <p:cBhvr>
                                        <p:cTn id="7" dur="500"/>
                                        <p:tgtEl>
                                          <p:spTgt spid="92"/>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112"/>
                                        </p:tgtEl>
                                        <p:attrNameLst>
                                          <p:attrName>style.visibility</p:attrName>
                                        </p:attrNameLst>
                                      </p:cBhvr>
                                      <p:to>
                                        <p:strVal val="visible"/>
                                      </p:to>
                                    </p:set>
                                    <p:animEffect transition="in" filter="dissolve">
                                      <p:cBhvr>
                                        <p:cTn id="12" dur="500"/>
                                        <p:tgtEl>
                                          <p:spTgt spid="112"/>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nodeType="clickEffect">
                                  <p:stCondLst>
                                    <p:cond delay="0"/>
                                  </p:stCondLst>
                                  <p:childTnLst>
                                    <p:set>
                                      <p:cBhvr>
                                        <p:cTn id="16" dur="1" fill="hold">
                                          <p:stCondLst>
                                            <p:cond delay="0"/>
                                          </p:stCondLst>
                                        </p:cTn>
                                        <p:tgtEl>
                                          <p:spTgt spid="93"/>
                                        </p:tgtEl>
                                        <p:attrNameLst>
                                          <p:attrName>style.visibility</p:attrName>
                                        </p:attrNameLst>
                                      </p:cBhvr>
                                      <p:to>
                                        <p:strVal val="visible"/>
                                      </p:to>
                                    </p:set>
                                    <p:animEffect transition="in" filter="dissolve">
                                      <p:cBhvr>
                                        <p:cTn id="17" dur="500"/>
                                        <p:tgtEl>
                                          <p:spTgt spid="93"/>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nodeType="clickEffect">
                                  <p:stCondLst>
                                    <p:cond delay="0"/>
                                  </p:stCondLst>
                                  <p:childTnLst>
                                    <p:set>
                                      <p:cBhvr>
                                        <p:cTn id="21" dur="1" fill="hold">
                                          <p:stCondLst>
                                            <p:cond delay="0"/>
                                          </p:stCondLst>
                                        </p:cTn>
                                        <p:tgtEl>
                                          <p:spTgt spid="95"/>
                                        </p:tgtEl>
                                        <p:attrNameLst>
                                          <p:attrName>style.visibility</p:attrName>
                                        </p:attrNameLst>
                                      </p:cBhvr>
                                      <p:to>
                                        <p:strVal val="visible"/>
                                      </p:to>
                                    </p:set>
                                    <p:animEffect transition="in" filter="dissolve">
                                      <p:cBhvr>
                                        <p:cTn id="22" dur="500"/>
                                        <p:tgtEl>
                                          <p:spTgt spid="95"/>
                                        </p:tgtEl>
                                      </p:cBhvr>
                                    </p:animEffect>
                                  </p:childTnLst>
                                </p:cTn>
                              </p:par>
                            </p:childTnLst>
                          </p:cTn>
                        </p:par>
                      </p:childTnLst>
                    </p:cTn>
                  </p:par>
                  <p:par>
                    <p:cTn id="23" fill="hold">
                      <p:stCondLst>
                        <p:cond delay="indefinite"/>
                      </p:stCondLst>
                      <p:childTnLst>
                        <p:par>
                          <p:cTn id="24" fill="hold">
                            <p:stCondLst>
                              <p:cond delay="0"/>
                            </p:stCondLst>
                            <p:childTnLst>
                              <p:par>
                                <p:cTn id="25" presetID="9" presetClass="entr" presetSubtype="0" fill="hold" nodeType="clickEffect">
                                  <p:stCondLst>
                                    <p:cond delay="0"/>
                                  </p:stCondLst>
                                  <p:childTnLst>
                                    <p:set>
                                      <p:cBhvr>
                                        <p:cTn id="26" dur="1" fill="hold">
                                          <p:stCondLst>
                                            <p:cond delay="0"/>
                                          </p:stCondLst>
                                        </p:cTn>
                                        <p:tgtEl>
                                          <p:spTgt spid="96"/>
                                        </p:tgtEl>
                                        <p:attrNameLst>
                                          <p:attrName>style.visibility</p:attrName>
                                        </p:attrNameLst>
                                      </p:cBhvr>
                                      <p:to>
                                        <p:strVal val="visible"/>
                                      </p:to>
                                    </p:set>
                                    <p:animEffect transition="in" filter="dissolve">
                                      <p:cBhvr>
                                        <p:cTn id="27" dur="500"/>
                                        <p:tgtEl>
                                          <p:spTgt spid="96"/>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nodeType="clickEffect">
                                  <p:stCondLst>
                                    <p:cond delay="0"/>
                                  </p:stCondLst>
                                  <p:childTnLst>
                                    <p:set>
                                      <p:cBhvr>
                                        <p:cTn id="31" dur="1" fill="hold">
                                          <p:stCondLst>
                                            <p:cond delay="0"/>
                                          </p:stCondLst>
                                        </p:cTn>
                                        <p:tgtEl>
                                          <p:spTgt spid="82"/>
                                        </p:tgtEl>
                                        <p:attrNameLst>
                                          <p:attrName>style.visibility</p:attrName>
                                        </p:attrNameLst>
                                      </p:cBhvr>
                                      <p:to>
                                        <p:strVal val="visible"/>
                                      </p:to>
                                    </p:set>
                                    <p:animEffect transition="in" filter="wipe(left)">
                                      <p:cBhvr>
                                        <p:cTn id="32" dur="500"/>
                                        <p:tgtEl>
                                          <p:spTgt spid="82"/>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2" fill="hold" nodeType="clickEffect">
                                  <p:stCondLst>
                                    <p:cond delay="0"/>
                                  </p:stCondLst>
                                  <p:childTnLst>
                                    <p:set>
                                      <p:cBhvr>
                                        <p:cTn id="36" dur="1" fill="hold">
                                          <p:stCondLst>
                                            <p:cond delay="0"/>
                                          </p:stCondLst>
                                        </p:cTn>
                                        <p:tgtEl>
                                          <p:spTgt spid="85"/>
                                        </p:tgtEl>
                                        <p:attrNameLst>
                                          <p:attrName>style.visibility</p:attrName>
                                        </p:attrNameLst>
                                      </p:cBhvr>
                                      <p:to>
                                        <p:strVal val="visible"/>
                                      </p:to>
                                    </p:set>
                                    <p:animEffect transition="in" filter="wipe(right)">
                                      <p:cBhvr>
                                        <p:cTn id="37" dur="500"/>
                                        <p:tgtEl>
                                          <p:spTgt spid="85"/>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4" fill="hold" nodeType="clickEffect">
                                  <p:stCondLst>
                                    <p:cond delay="0"/>
                                  </p:stCondLst>
                                  <p:childTnLst>
                                    <p:set>
                                      <p:cBhvr>
                                        <p:cTn id="41" dur="1" fill="hold">
                                          <p:stCondLst>
                                            <p:cond delay="0"/>
                                          </p:stCondLst>
                                        </p:cTn>
                                        <p:tgtEl>
                                          <p:spTgt spid="91"/>
                                        </p:tgtEl>
                                        <p:attrNameLst>
                                          <p:attrName>style.visibility</p:attrName>
                                        </p:attrNameLst>
                                      </p:cBhvr>
                                      <p:to>
                                        <p:strVal val="visible"/>
                                      </p:to>
                                    </p:set>
                                    <p:animEffect transition="in" filter="wipe(down)">
                                      <p:cBhvr>
                                        <p:cTn id="42" dur="500"/>
                                        <p:tgtEl>
                                          <p:spTgt spid="91"/>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nodeType="clickEffect">
                                  <p:stCondLst>
                                    <p:cond delay="0"/>
                                  </p:stCondLst>
                                  <p:childTnLst>
                                    <p:set>
                                      <p:cBhvr>
                                        <p:cTn id="46" dur="1" fill="hold">
                                          <p:stCondLst>
                                            <p:cond delay="0"/>
                                          </p:stCondLst>
                                        </p:cTn>
                                        <p:tgtEl>
                                          <p:spTgt spid="86"/>
                                        </p:tgtEl>
                                        <p:attrNameLst>
                                          <p:attrName>style.visibility</p:attrName>
                                        </p:attrNameLst>
                                      </p:cBhvr>
                                      <p:to>
                                        <p:strVal val="visible"/>
                                      </p:to>
                                    </p:set>
                                    <p:animEffect transition="in" filter="wipe(left)">
                                      <p:cBhvr>
                                        <p:cTn id="47" dur="500"/>
                                        <p:tgtEl>
                                          <p:spTgt spid="8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42950" y="0"/>
            <a:ext cx="8420100" cy="838200"/>
          </a:xfrm>
        </p:spPr>
        <p:txBody>
          <a:bodyPr/>
          <a:lstStyle/>
          <a:p>
            <a:r>
              <a:rPr lang="en-US" altLang="en-US" dirty="0" smtClean="0"/>
              <a:t>STRUCTURE OF OIML TECHNICAL WORK</a:t>
            </a:r>
            <a:endParaRPr lang="en-GB" dirty="0"/>
          </a:p>
        </p:txBody>
      </p:sp>
      <p:sp>
        <p:nvSpPr>
          <p:cNvPr id="4" name="Rounded Rectangle 3"/>
          <p:cNvSpPr/>
          <p:nvPr/>
        </p:nvSpPr>
        <p:spPr>
          <a:xfrm>
            <a:off x="1023914" y="1785926"/>
            <a:ext cx="785818" cy="500066"/>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r>
              <a:rPr lang="en-GB" sz="2000" dirty="0">
                <a:solidFill>
                  <a:schemeClr val="tx1"/>
                </a:solidFill>
              </a:rPr>
              <a:t>TC 1</a:t>
            </a:r>
          </a:p>
        </p:txBody>
      </p:sp>
      <p:sp>
        <p:nvSpPr>
          <p:cNvPr id="5" name="Rounded Rectangle 4"/>
          <p:cNvSpPr/>
          <p:nvPr/>
        </p:nvSpPr>
        <p:spPr>
          <a:xfrm>
            <a:off x="2452670" y="1785926"/>
            <a:ext cx="785818" cy="500066"/>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r>
              <a:rPr lang="en-GB" sz="2000" dirty="0">
                <a:solidFill>
                  <a:schemeClr val="tx1"/>
                </a:solidFill>
              </a:rPr>
              <a:t>TC 2</a:t>
            </a:r>
          </a:p>
        </p:txBody>
      </p:sp>
      <p:sp>
        <p:nvSpPr>
          <p:cNvPr id="6" name="Rounded Rectangle 5"/>
          <p:cNvSpPr/>
          <p:nvPr/>
        </p:nvSpPr>
        <p:spPr>
          <a:xfrm>
            <a:off x="3809992" y="1785926"/>
            <a:ext cx="785818" cy="500066"/>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r>
              <a:rPr lang="en-GB" sz="2000" dirty="0">
                <a:solidFill>
                  <a:schemeClr val="tx1"/>
                </a:solidFill>
              </a:rPr>
              <a:t>TC 3</a:t>
            </a:r>
          </a:p>
        </p:txBody>
      </p:sp>
      <p:sp>
        <p:nvSpPr>
          <p:cNvPr id="9" name="TextBox 8"/>
          <p:cNvSpPr txBox="1"/>
          <p:nvPr/>
        </p:nvSpPr>
        <p:spPr>
          <a:xfrm>
            <a:off x="7697793" y="1629780"/>
            <a:ext cx="1494845" cy="584775"/>
          </a:xfrm>
          <a:prstGeom prst="rect">
            <a:avLst/>
          </a:prstGeom>
          <a:noFill/>
        </p:spPr>
        <p:txBody>
          <a:bodyPr wrap="square" rtlCol="0">
            <a:spAutoFit/>
          </a:bodyPr>
          <a:lstStyle/>
          <a:p>
            <a:pPr fontAlgn="auto">
              <a:spcBef>
                <a:spcPts val="0"/>
              </a:spcBef>
              <a:spcAft>
                <a:spcPts val="0"/>
              </a:spcAft>
            </a:pPr>
            <a:r>
              <a:rPr lang="en-GB" sz="3200" b="1" dirty="0">
                <a:solidFill>
                  <a:srgbClr val="1F497D">
                    <a:lumMod val="60000"/>
                    <a:lumOff val="40000"/>
                  </a:srgbClr>
                </a:solidFill>
                <a:latin typeface="+mn-lt"/>
              </a:rPr>
              <a:t> </a:t>
            </a:r>
            <a:r>
              <a:rPr lang="en-GB" sz="3200" b="1" dirty="0" smtClean="0">
                <a:solidFill>
                  <a:srgbClr val="1F497D">
                    <a:lumMod val="60000"/>
                    <a:lumOff val="40000"/>
                  </a:srgbClr>
                </a:solidFill>
                <a:latin typeface="+mn-lt"/>
              </a:rPr>
              <a:t>  .  </a:t>
            </a:r>
            <a:r>
              <a:rPr lang="en-GB" sz="3200" b="1" dirty="0">
                <a:solidFill>
                  <a:srgbClr val="1F497D">
                    <a:lumMod val="60000"/>
                    <a:lumOff val="40000"/>
                  </a:srgbClr>
                </a:solidFill>
                <a:latin typeface="+mn-lt"/>
              </a:rPr>
              <a:t>.  .</a:t>
            </a:r>
          </a:p>
        </p:txBody>
      </p:sp>
      <p:sp>
        <p:nvSpPr>
          <p:cNvPr id="10" name="Rounded Rectangle 9"/>
          <p:cNvSpPr/>
          <p:nvPr/>
        </p:nvSpPr>
        <p:spPr>
          <a:xfrm>
            <a:off x="1309663" y="4429132"/>
            <a:ext cx="785818" cy="35719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r>
              <a:rPr lang="en-GB" sz="2000" dirty="0" smtClean="0">
                <a:solidFill>
                  <a:schemeClr val="tx1"/>
                </a:solidFill>
              </a:rPr>
              <a:t>SC 1</a:t>
            </a:r>
            <a:endParaRPr lang="en-GB" sz="2000" dirty="0">
              <a:solidFill>
                <a:schemeClr val="tx1"/>
              </a:solidFill>
            </a:endParaRPr>
          </a:p>
        </p:txBody>
      </p:sp>
      <p:sp>
        <p:nvSpPr>
          <p:cNvPr id="11" name="Rounded Rectangle 10"/>
          <p:cNvSpPr/>
          <p:nvPr/>
        </p:nvSpPr>
        <p:spPr>
          <a:xfrm>
            <a:off x="2166920" y="4429132"/>
            <a:ext cx="785818" cy="35719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r>
              <a:rPr lang="en-GB" sz="2000" dirty="0">
                <a:solidFill>
                  <a:schemeClr val="tx1"/>
                </a:solidFill>
              </a:rPr>
              <a:t>SC 2</a:t>
            </a:r>
          </a:p>
        </p:txBody>
      </p:sp>
      <p:sp>
        <p:nvSpPr>
          <p:cNvPr id="12" name="Rounded Rectangle 11"/>
          <p:cNvSpPr/>
          <p:nvPr/>
        </p:nvSpPr>
        <p:spPr>
          <a:xfrm>
            <a:off x="3024178" y="4429132"/>
            <a:ext cx="785818" cy="35719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r>
              <a:rPr lang="en-GB" sz="2000" dirty="0">
                <a:solidFill>
                  <a:schemeClr val="tx1"/>
                </a:solidFill>
              </a:rPr>
              <a:t>SC 3</a:t>
            </a:r>
          </a:p>
        </p:txBody>
      </p:sp>
      <p:sp>
        <p:nvSpPr>
          <p:cNvPr id="13" name="Rounded Rectangle 12"/>
          <p:cNvSpPr/>
          <p:nvPr/>
        </p:nvSpPr>
        <p:spPr>
          <a:xfrm>
            <a:off x="3881435" y="4429132"/>
            <a:ext cx="785818" cy="35719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r>
              <a:rPr lang="en-GB" sz="2000" dirty="0">
                <a:solidFill>
                  <a:schemeClr val="tx1"/>
                </a:solidFill>
              </a:rPr>
              <a:t>SC 4</a:t>
            </a:r>
          </a:p>
        </p:txBody>
      </p:sp>
      <p:sp>
        <p:nvSpPr>
          <p:cNvPr id="14" name="Rounded Rectangle 13"/>
          <p:cNvSpPr/>
          <p:nvPr/>
        </p:nvSpPr>
        <p:spPr>
          <a:xfrm>
            <a:off x="4738686" y="4429132"/>
            <a:ext cx="785818" cy="35719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r>
              <a:rPr lang="en-GB" sz="2000" dirty="0">
                <a:solidFill>
                  <a:schemeClr val="tx1"/>
                </a:solidFill>
              </a:rPr>
              <a:t>SC 5</a:t>
            </a:r>
          </a:p>
        </p:txBody>
      </p:sp>
      <p:sp>
        <p:nvSpPr>
          <p:cNvPr id="15" name="Rounded Rectangle 14"/>
          <p:cNvSpPr/>
          <p:nvPr/>
        </p:nvSpPr>
        <p:spPr>
          <a:xfrm>
            <a:off x="5167316" y="1785926"/>
            <a:ext cx="785818" cy="500066"/>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r>
              <a:rPr lang="en-GB" sz="2000" dirty="0">
                <a:solidFill>
                  <a:schemeClr val="tx1"/>
                </a:solidFill>
              </a:rPr>
              <a:t>TC 4</a:t>
            </a:r>
          </a:p>
        </p:txBody>
      </p:sp>
      <p:sp>
        <p:nvSpPr>
          <p:cNvPr id="16" name="Rounded Rectangle 15"/>
          <p:cNvSpPr/>
          <p:nvPr/>
        </p:nvSpPr>
        <p:spPr>
          <a:xfrm>
            <a:off x="6911975" y="1785926"/>
            <a:ext cx="785818" cy="500066"/>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r>
              <a:rPr lang="en-GB" sz="2000" dirty="0" smtClean="0">
                <a:solidFill>
                  <a:schemeClr val="tx1"/>
                </a:solidFill>
              </a:rPr>
              <a:t>TC 6</a:t>
            </a:r>
            <a:endParaRPr lang="en-GB" sz="2000" dirty="0">
              <a:solidFill>
                <a:schemeClr val="tx1"/>
              </a:solidFill>
            </a:endParaRPr>
          </a:p>
        </p:txBody>
      </p:sp>
      <p:cxnSp>
        <p:nvCxnSpPr>
          <p:cNvPr id="20" name="Elbow Connector 19"/>
          <p:cNvCxnSpPr>
            <a:stCxn id="10" idx="0"/>
            <a:endCxn id="6" idx="2"/>
          </p:cNvCxnSpPr>
          <p:nvPr/>
        </p:nvCxnSpPr>
        <p:spPr>
          <a:xfrm rot="5400000" flipH="1" flipV="1">
            <a:off x="1881166" y="2107409"/>
            <a:ext cx="2143140" cy="2500330"/>
          </a:xfrm>
          <a:prstGeom prst="bentConnector3">
            <a:avLst>
              <a:gd name="adj1" fmla="val 50000"/>
            </a:avLst>
          </a:prstGeom>
          <a:ln w="25400"/>
        </p:spPr>
        <p:style>
          <a:lnRef idx="1">
            <a:schemeClr val="accent1"/>
          </a:lnRef>
          <a:fillRef idx="0">
            <a:schemeClr val="accent1"/>
          </a:fillRef>
          <a:effectRef idx="0">
            <a:schemeClr val="accent1"/>
          </a:effectRef>
          <a:fontRef idx="minor">
            <a:schemeClr val="tx1"/>
          </a:fontRef>
        </p:style>
      </p:cxnSp>
      <p:cxnSp>
        <p:nvCxnSpPr>
          <p:cNvPr id="22" name="Elbow Connector 21"/>
          <p:cNvCxnSpPr>
            <a:stCxn id="14" idx="0"/>
            <a:endCxn id="6" idx="2"/>
          </p:cNvCxnSpPr>
          <p:nvPr/>
        </p:nvCxnSpPr>
        <p:spPr>
          <a:xfrm rot="16200000" flipV="1">
            <a:off x="3595678" y="2893215"/>
            <a:ext cx="2143140" cy="928694"/>
          </a:xfrm>
          <a:prstGeom prst="bentConnector3">
            <a:avLst>
              <a:gd name="adj1" fmla="val 50000"/>
            </a:avLst>
          </a:prstGeom>
          <a:ln w="25400"/>
        </p:spPr>
        <p:style>
          <a:lnRef idx="1">
            <a:schemeClr val="accent1"/>
          </a:lnRef>
          <a:fillRef idx="0">
            <a:schemeClr val="accent1"/>
          </a:fillRef>
          <a:effectRef idx="0">
            <a:schemeClr val="accent1"/>
          </a:effectRef>
          <a:fontRef idx="minor">
            <a:schemeClr val="tx1"/>
          </a:fontRef>
        </p:style>
      </p:cxnSp>
      <p:cxnSp>
        <p:nvCxnSpPr>
          <p:cNvPr id="24" name="Elbow Connector 23"/>
          <p:cNvCxnSpPr>
            <a:stCxn id="11" idx="0"/>
            <a:endCxn id="6" idx="2"/>
          </p:cNvCxnSpPr>
          <p:nvPr/>
        </p:nvCxnSpPr>
        <p:spPr>
          <a:xfrm rot="5400000" flipH="1" flipV="1">
            <a:off x="2309794" y="2536025"/>
            <a:ext cx="2143140" cy="1643074"/>
          </a:xfrm>
          <a:prstGeom prst="bentConnector3">
            <a:avLst>
              <a:gd name="adj1" fmla="val 50000"/>
            </a:avLst>
          </a:prstGeom>
          <a:ln w="25400"/>
        </p:spPr>
        <p:style>
          <a:lnRef idx="1">
            <a:schemeClr val="accent1"/>
          </a:lnRef>
          <a:fillRef idx="0">
            <a:schemeClr val="accent1"/>
          </a:fillRef>
          <a:effectRef idx="0">
            <a:schemeClr val="accent1"/>
          </a:effectRef>
          <a:fontRef idx="minor">
            <a:schemeClr val="tx1"/>
          </a:fontRef>
        </p:style>
      </p:cxnSp>
      <p:cxnSp>
        <p:nvCxnSpPr>
          <p:cNvPr id="26" name="Elbow Connector 25"/>
          <p:cNvCxnSpPr>
            <a:stCxn id="12" idx="0"/>
            <a:endCxn id="6" idx="2"/>
          </p:cNvCxnSpPr>
          <p:nvPr/>
        </p:nvCxnSpPr>
        <p:spPr>
          <a:xfrm rot="5400000" flipH="1" flipV="1">
            <a:off x="2738422" y="2964665"/>
            <a:ext cx="2143140" cy="785818"/>
          </a:xfrm>
          <a:prstGeom prst="bentConnector3">
            <a:avLst>
              <a:gd name="adj1" fmla="val 50000"/>
            </a:avLst>
          </a:prstGeom>
          <a:ln w="25400"/>
        </p:spPr>
        <p:style>
          <a:lnRef idx="1">
            <a:schemeClr val="accent1"/>
          </a:lnRef>
          <a:fillRef idx="0">
            <a:schemeClr val="accent1"/>
          </a:fillRef>
          <a:effectRef idx="0">
            <a:schemeClr val="accent1"/>
          </a:effectRef>
          <a:fontRef idx="minor">
            <a:schemeClr val="tx1"/>
          </a:fontRef>
        </p:style>
      </p:cxnSp>
      <p:cxnSp>
        <p:nvCxnSpPr>
          <p:cNvPr id="28" name="Elbow Connector 27"/>
          <p:cNvCxnSpPr>
            <a:stCxn id="13" idx="0"/>
            <a:endCxn id="6" idx="2"/>
          </p:cNvCxnSpPr>
          <p:nvPr/>
        </p:nvCxnSpPr>
        <p:spPr>
          <a:xfrm rot="16200000" flipV="1">
            <a:off x="3167050" y="3321843"/>
            <a:ext cx="2143140" cy="71438"/>
          </a:xfrm>
          <a:prstGeom prst="bentConnector3">
            <a:avLst>
              <a:gd name="adj1" fmla="val 50000"/>
            </a:avLst>
          </a:prstGeom>
          <a:ln w="25400"/>
        </p:spPr>
        <p:style>
          <a:lnRef idx="1">
            <a:schemeClr val="accent1"/>
          </a:lnRef>
          <a:fillRef idx="0">
            <a:schemeClr val="accent1"/>
          </a:fillRef>
          <a:effectRef idx="0">
            <a:schemeClr val="accent1"/>
          </a:effectRef>
          <a:fontRef idx="minor">
            <a:schemeClr val="tx1"/>
          </a:fontRef>
        </p:style>
      </p:cxnSp>
      <p:sp>
        <p:nvSpPr>
          <p:cNvPr id="3" name="Slide Number Placeholder 2"/>
          <p:cNvSpPr>
            <a:spLocks noGrp="1"/>
          </p:cNvSpPr>
          <p:nvPr>
            <p:ph type="sldNum" sz="quarter" idx="12"/>
          </p:nvPr>
        </p:nvSpPr>
        <p:spPr/>
        <p:txBody>
          <a:bodyPr/>
          <a:lstStyle/>
          <a:p>
            <a:fld id="{ABF32766-60C9-4BAC-9EFC-FDF3BF48D01F}" type="slidenum">
              <a:rPr lang="en-US" altLang="en-US" smtClean="0"/>
              <a:pPr/>
              <a:t>15</a:t>
            </a:fld>
            <a:endParaRPr lang="en-US" altLang="en-US" dirty="0"/>
          </a:p>
        </p:txBody>
      </p:sp>
      <p:sp>
        <p:nvSpPr>
          <p:cNvPr id="25" name="TextBox 24"/>
          <p:cNvSpPr txBox="1"/>
          <p:nvPr/>
        </p:nvSpPr>
        <p:spPr>
          <a:xfrm>
            <a:off x="6304973" y="1629780"/>
            <a:ext cx="648072" cy="584775"/>
          </a:xfrm>
          <a:prstGeom prst="rect">
            <a:avLst/>
          </a:prstGeom>
          <a:noFill/>
        </p:spPr>
        <p:txBody>
          <a:bodyPr wrap="square" rtlCol="0">
            <a:spAutoFit/>
          </a:bodyPr>
          <a:lstStyle/>
          <a:p>
            <a:r>
              <a:rPr lang="en-ZA" sz="3200" b="1" dirty="0" smtClean="0">
                <a:solidFill>
                  <a:srgbClr val="0078D2"/>
                </a:solidFill>
              </a:rPr>
              <a:t>.</a:t>
            </a:r>
            <a:endParaRPr lang="en-ZA" sz="3200" b="1" dirty="0">
              <a:solidFill>
                <a:srgbClr val="0078D2"/>
              </a:solidFill>
            </a:endParaRPr>
          </a:p>
        </p:txBody>
      </p:sp>
    </p:spTree>
    <p:extLst>
      <p:ext uri="{BB962C8B-B14F-4D97-AF65-F5344CB8AC3E}">
        <p14:creationId xmlns:p14="http://schemas.microsoft.com/office/powerpoint/2010/main" val="13419345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iterate type="lt">
                                    <p:tmPct val="0"/>
                                  </p:iterate>
                                  <p:childTnLst>
                                    <p:set>
                                      <p:cBhvr>
                                        <p:cTn id="6" dur="1" fill="hold">
                                          <p:stCondLst>
                                            <p:cond delay="0"/>
                                          </p:stCondLst>
                                        </p:cTn>
                                        <p:tgtEl>
                                          <p:spTgt spid="4"/>
                                        </p:tgtEl>
                                        <p:attrNameLst>
                                          <p:attrName>style.visibility</p:attrName>
                                        </p:attrNameLst>
                                      </p:cBhvr>
                                      <p:to>
                                        <p:strVal val="visible"/>
                                      </p:to>
                                    </p:set>
                                    <p:animEffect transition="in" filter="dissolve">
                                      <p:cBhvr>
                                        <p:cTn id="7" dur="500"/>
                                        <p:tgtEl>
                                          <p:spTgt spid="4"/>
                                        </p:tgtEl>
                                      </p:cBhvr>
                                    </p:animEffect>
                                  </p:childTnLst>
                                </p:cTn>
                              </p:par>
                            </p:childTnLst>
                          </p:cTn>
                        </p:par>
                        <p:par>
                          <p:cTn id="8" fill="hold">
                            <p:stCondLst>
                              <p:cond delay="500"/>
                            </p:stCondLst>
                            <p:childTnLst>
                              <p:par>
                                <p:cTn id="9" presetID="9"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dissolve">
                                      <p:cBhvr>
                                        <p:cTn id="11" dur="500"/>
                                        <p:tgtEl>
                                          <p:spTgt spid="5"/>
                                        </p:tgtEl>
                                      </p:cBhvr>
                                    </p:animEffect>
                                  </p:childTnLst>
                                </p:cTn>
                              </p:par>
                            </p:childTnLst>
                          </p:cTn>
                        </p:par>
                        <p:par>
                          <p:cTn id="12" fill="hold">
                            <p:stCondLst>
                              <p:cond delay="1000"/>
                            </p:stCondLst>
                            <p:childTnLst>
                              <p:par>
                                <p:cTn id="13" presetID="9" presetClass="entr" presetSubtype="0"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dissolve">
                                      <p:cBhvr>
                                        <p:cTn id="15" dur="500"/>
                                        <p:tgtEl>
                                          <p:spTgt spid="6"/>
                                        </p:tgtEl>
                                      </p:cBhvr>
                                    </p:animEffect>
                                  </p:childTnLst>
                                </p:cTn>
                              </p:par>
                            </p:childTnLst>
                          </p:cTn>
                        </p:par>
                        <p:par>
                          <p:cTn id="16" fill="hold">
                            <p:stCondLst>
                              <p:cond delay="1500"/>
                            </p:stCondLst>
                            <p:childTnLst>
                              <p:par>
                                <p:cTn id="17" presetID="9" presetClass="entr" presetSubtype="0" fill="hold" grpId="0" nodeType="after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dissolve">
                                      <p:cBhvr>
                                        <p:cTn id="19" dur="500"/>
                                        <p:tgtEl>
                                          <p:spTgt spid="15"/>
                                        </p:tgtEl>
                                      </p:cBhvr>
                                    </p:animEffect>
                                  </p:childTnLst>
                                </p:cTn>
                              </p:par>
                            </p:childTnLst>
                          </p:cTn>
                        </p:par>
                        <p:par>
                          <p:cTn id="20" fill="hold">
                            <p:stCondLst>
                              <p:cond delay="2000"/>
                            </p:stCondLst>
                            <p:childTnLst>
                              <p:par>
                                <p:cTn id="21" presetID="9" presetClass="entr" presetSubtype="0" fill="hold" grpId="0" nodeType="after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dissolve">
                                      <p:cBhvr>
                                        <p:cTn id="23" dur="500"/>
                                        <p:tgtEl>
                                          <p:spTgt spid="16"/>
                                        </p:tgtEl>
                                      </p:cBhvr>
                                    </p:animEffect>
                                  </p:childTnLst>
                                </p:cTn>
                              </p:par>
                            </p:childTnLst>
                          </p:cTn>
                        </p:par>
                        <p:par>
                          <p:cTn id="24" fill="hold">
                            <p:stCondLst>
                              <p:cond delay="2500"/>
                            </p:stCondLst>
                            <p:childTnLst>
                              <p:par>
                                <p:cTn id="25" presetID="9" presetClass="entr" presetSubtype="0" fill="hold" grpId="0" nodeType="after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dissolve">
                                      <p:cBhvr>
                                        <p:cTn id="27" dur="500"/>
                                        <p:tgtEl>
                                          <p:spTgt spid="9"/>
                                        </p:tgtEl>
                                      </p:cBhvr>
                                    </p:animEffect>
                                  </p:childTnLst>
                                </p:cTn>
                              </p:par>
                            </p:childTnLst>
                          </p:cTn>
                        </p:par>
                      </p:childTnLst>
                    </p:cTn>
                  </p:par>
                  <p:par>
                    <p:cTn id="28" fill="hold">
                      <p:stCondLst>
                        <p:cond delay="indefinite"/>
                      </p:stCondLst>
                      <p:childTnLst>
                        <p:par>
                          <p:cTn id="29" fill="hold">
                            <p:stCondLst>
                              <p:cond delay="0"/>
                            </p:stCondLst>
                            <p:childTnLst>
                              <p:par>
                                <p:cTn id="30" presetID="26" presetClass="emph" presetSubtype="0" fill="hold" grpId="1" nodeType="clickEffect">
                                  <p:stCondLst>
                                    <p:cond delay="0"/>
                                  </p:stCondLst>
                                  <p:iterate type="lt">
                                    <p:tmPct val="0"/>
                                  </p:iterate>
                                  <p:childTnLst>
                                    <p:animEffect transition="out" filter="fade">
                                      <p:cBhvr>
                                        <p:cTn id="31" dur="500" tmFilter="0, 0; .2, .5; .8, .5; 1, 0"/>
                                        <p:tgtEl>
                                          <p:spTgt spid="4"/>
                                        </p:tgtEl>
                                      </p:cBhvr>
                                    </p:animEffect>
                                    <p:animScale>
                                      <p:cBhvr>
                                        <p:cTn id="32" dur="250" autoRev="1" fill="hold"/>
                                        <p:tgtEl>
                                          <p:spTgt spid="4"/>
                                        </p:tgtEl>
                                      </p:cBhvr>
                                      <p:by x="105000" y="105000"/>
                                    </p:animScale>
                                  </p:childTnLst>
                                </p:cTn>
                              </p:par>
                              <p:par>
                                <p:cTn id="33" presetID="26" presetClass="emph" presetSubtype="0" fill="hold" grpId="1" nodeType="withEffect">
                                  <p:stCondLst>
                                    <p:cond delay="0"/>
                                  </p:stCondLst>
                                  <p:childTnLst>
                                    <p:animEffect transition="out" filter="fade">
                                      <p:cBhvr>
                                        <p:cTn id="34" dur="500" tmFilter="0, 0; .2, .5; .8, .5; 1, 0"/>
                                        <p:tgtEl>
                                          <p:spTgt spid="5"/>
                                        </p:tgtEl>
                                      </p:cBhvr>
                                    </p:animEffect>
                                    <p:animScale>
                                      <p:cBhvr>
                                        <p:cTn id="35" dur="250" autoRev="1" fill="hold"/>
                                        <p:tgtEl>
                                          <p:spTgt spid="5"/>
                                        </p:tgtEl>
                                      </p:cBhvr>
                                      <p:by x="105000" y="105000"/>
                                    </p:animScale>
                                  </p:childTnLst>
                                </p:cTn>
                              </p:par>
                              <p:par>
                                <p:cTn id="36" presetID="26" presetClass="emph" presetSubtype="0" fill="hold" grpId="1" nodeType="withEffect">
                                  <p:stCondLst>
                                    <p:cond delay="0"/>
                                  </p:stCondLst>
                                  <p:childTnLst>
                                    <p:animEffect transition="out" filter="fade">
                                      <p:cBhvr>
                                        <p:cTn id="37" dur="500" tmFilter="0, 0; .2, .5; .8, .5; 1, 0"/>
                                        <p:tgtEl>
                                          <p:spTgt spid="15"/>
                                        </p:tgtEl>
                                      </p:cBhvr>
                                    </p:animEffect>
                                    <p:animScale>
                                      <p:cBhvr>
                                        <p:cTn id="38" dur="250" autoRev="1" fill="hold"/>
                                        <p:tgtEl>
                                          <p:spTgt spid="15"/>
                                        </p:tgtEl>
                                      </p:cBhvr>
                                      <p:by x="105000" y="105000"/>
                                    </p:animScale>
                                  </p:childTnLst>
                                </p:cTn>
                              </p:par>
                            </p:childTnLst>
                          </p:cTn>
                        </p:par>
                        <p:par>
                          <p:cTn id="39" fill="hold">
                            <p:stCondLst>
                              <p:cond delay="500"/>
                            </p:stCondLst>
                            <p:childTnLst>
                              <p:par>
                                <p:cTn id="40" presetID="24" presetClass="emph" presetSubtype="0" fill="hold" grpId="2" nodeType="afterEffect">
                                  <p:stCondLst>
                                    <p:cond delay="0"/>
                                  </p:stCondLst>
                                  <p:iterate type="lt">
                                    <p:tmPct val="0"/>
                                  </p:iterate>
                                  <p:childTnLst>
                                    <p:animClr clrSpc="hsl" dir="cw">
                                      <p:cBhvr override="childStyle">
                                        <p:cTn id="41" dur="500" fill="hold"/>
                                        <p:tgtEl>
                                          <p:spTgt spid="4"/>
                                        </p:tgtEl>
                                        <p:attrNameLst>
                                          <p:attrName>style.color</p:attrName>
                                        </p:attrNameLst>
                                      </p:cBhvr>
                                      <p:by>
                                        <p:hsl h="0" s="-12549" l="-25098"/>
                                      </p:by>
                                    </p:animClr>
                                    <p:animClr clrSpc="hsl" dir="cw">
                                      <p:cBhvr>
                                        <p:cTn id="42" dur="500" fill="hold"/>
                                        <p:tgtEl>
                                          <p:spTgt spid="4"/>
                                        </p:tgtEl>
                                        <p:attrNameLst>
                                          <p:attrName>fillcolor</p:attrName>
                                        </p:attrNameLst>
                                      </p:cBhvr>
                                      <p:by>
                                        <p:hsl h="0" s="-12549" l="-25098"/>
                                      </p:by>
                                    </p:animClr>
                                    <p:animClr clrSpc="hsl" dir="cw">
                                      <p:cBhvr>
                                        <p:cTn id="43" dur="500" fill="hold"/>
                                        <p:tgtEl>
                                          <p:spTgt spid="4"/>
                                        </p:tgtEl>
                                        <p:attrNameLst>
                                          <p:attrName>stroke.color</p:attrName>
                                        </p:attrNameLst>
                                      </p:cBhvr>
                                      <p:by>
                                        <p:hsl h="0" s="-12549" l="-25098"/>
                                      </p:by>
                                    </p:animClr>
                                    <p:set>
                                      <p:cBhvr>
                                        <p:cTn id="44" dur="500" fill="hold"/>
                                        <p:tgtEl>
                                          <p:spTgt spid="4"/>
                                        </p:tgtEl>
                                        <p:attrNameLst>
                                          <p:attrName>fill.type</p:attrName>
                                        </p:attrNameLst>
                                      </p:cBhvr>
                                      <p:to>
                                        <p:strVal val="solid"/>
                                      </p:to>
                                    </p:set>
                                  </p:childTnLst>
                                </p:cTn>
                              </p:par>
                              <p:par>
                                <p:cTn id="45" presetID="24" presetClass="emph" presetSubtype="0" fill="hold" grpId="2" nodeType="withEffect">
                                  <p:stCondLst>
                                    <p:cond delay="0"/>
                                  </p:stCondLst>
                                  <p:childTnLst>
                                    <p:animClr clrSpc="hsl" dir="cw">
                                      <p:cBhvr override="childStyle">
                                        <p:cTn id="46" dur="500" fill="hold"/>
                                        <p:tgtEl>
                                          <p:spTgt spid="5"/>
                                        </p:tgtEl>
                                        <p:attrNameLst>
                                          <p:attrName>style.color</p:attrName>
                                        </p:attrNameLst>
                                      </p:cBhvr>
                                      <p:by>
                                        <p:hsl h="0" s="-12549" l="-25098"/>
                                      </p:by>
                                    </p:animClr>
                                    <p:animClr clrSpc="hsl" dir="cw">
                                      <p:cBhvr>
                                        <p:cTn id="47" dur="500" fill="hold"/>
                                        <p:tgtEl>
                                          <p:spTgt spid="5"/>
                                        </p:tgtEl>
                                        <p:attrNameLst>
                                          <p:attrName>fillcolor</p:attrName>
                                        </p:attrNameLst>
                                      </p:cBhvr>
                                      <p:by>
                                        <p:hsl h="0" s="-12549" l="-25098"/>
                                      </p:by>
                                    </p:animClr>
                                    <p:animClr clrSpc="hsl" dir="cw">
                                      <p:cBhvr>
                                        <p:cTn id="48" dur="500" fill="hold"/>
                                        <p:tgtEl>
                                          <p:spTgt spid="5"/>
                                        </p:tgtEl>
                                        <p:attrNameLst>
                                          <p:attrName>stroke.color</p:attrName>
                                        </p:attrNameLst>
                                      </p:cBhvr>
                                      <p:by>
                                        <p:hsl h="0" s="-12549" l="-25098"/>
                                      </p:by>
                                    </p:animClr>
                                    <p:set>
                                      <p:cBhvr>
                                        <p:cTn id="49" dur="500" fill="hold"/>
                                        <p:tgtEl>
                                          <p:spTgt spid="5"/>
                                        </p:tgtEl>
                                        <p:attrNameLst>
                                          <p:attrName>fill.type</p:attrName>
                                        </p:attrNameLst>
                                      </p:cBhvr>
                                      <p:to>
                                        <p:strVal val="solid"/>
                                      </p:to>
                                    </p:set>
                                  </p:childTnLst>
                                </p:cTn>
                              </p:par>
                              <p:par>
                                <p:cTn id="50" presetID="24" presetClass="emph" presetSubtype="0" fill="hold" grpId="2" nodeType="withEffect">
                                  <p:stCondLst>
                                    <p:cond delay="0"/>
                                  </p:stCondLst>
                                  <p:childTnLst>
                                    <p:animClr clrSpc="hsl" dir="cw">
                                      <p:cBhvr override="childStyle">
                                        <p:cTn id="51" dur="500" fill="hold"/>
                                        <p:tgtEl>
                                          <p:spTgt spid="15"/>
                                        </p:tgtEl>
                                        <p:attrNameLst>
                                          <p:attrName>style.color</p:attrName>
                                        </p:attrNameLst>
                                      </p:cBhvr>
                                      <p:by>
                                        <p:hsl h="0" s="-12549" l="-25098"/>
                                      </p:by>
                                    </p:animClr>
                                    <p:animClr clrSpc="hsl" dir="cw">
                                      <p:cBhvr>
                                        <p:cTn id="52" dur="500" fill="hold"/>
                                        <p:tgtEl>
                                          <p:spTgt spid="15"/>
                                        </p:tgtEl>
                                        <p:attrNameLst>
                                          <p:attrName>fillcolor</p:attrName>
                                        </p:attrNameLst>
                                      </p:cBhvr>
                                      <p:by>
                                        <p:hsl h="0" s="-12549" l="-25098"/>
                                      </p:by>
                                    </p:animClr>
                                    <p:animClr clrSpc="hsl" dir="cw">
                                      <p:cBhvr>
                                        <p:cTn id="53" dur="500" fill="hold"/>
                                        <p:tgtEl>
                                          <p:spTgt spid="15"/>
                                        </p:tgtEl>
                                        <p:attrNameLst>
                                          <p:attrName>stroke.color</p:attrName>
                                        </p:attrNameLst>
                                      </p:cBhvr>
                                      <p:by>
                                        <p:hsl h="0" s="-12549" l="-25098"/>
                                      </p:by>
                                    </p:animClr>
                                    <p:set>
                                      <p:cBhvr>
                                        <p:cTn id="54" dur="500" fill="hold"/>
                                        <p:tgtEl>
                                          <p:spTgt spid="15"/>
                                        </p:tgtEl>
                                        <p:attrNameLst>
                                          <p:attrName>fill.type</p:attrName>
                                        </p:attrNameLst>
                                      </p:cBhvr>
                                      <p:to>
                                        <p:strVal val="solid"/>
                                      </p:to>
                                    </p:set>
                                  </p:childTnLst>
                                </p:cTn>
                              </p:par>
                            </p:childTnLst>
                          </p:cTn>
                        </p:par>
                      </p:childTnLst>
                    </p:cTn>
                  </p:par>
                  <p:par>
                    <p:cTn id="55" fill="hold">
                      <p:stCondLst>
                        <p:cond delay="indefinite"/>
                      </p:stCondLst>
                      <p:childTnLst>
                        <p:par>
                          <p:cTn id="56" fill="hold">
                            <p:stCondLst>
                              <p:cond delay="0"/>
                            </p:stCondLst>
                            <p:childTnLst>
                              <p:par>
                                <p:cTn id="57" presetID="2" presetClass="entr" presetSubtype="4" fill="hold" nodeType="clickEffect">
                                  <p:stCondLst>
                                    <p:cond delay="0"/>
                                  </p:stCondLst>
                                  <p:childTnLst>
                                    <p:set>
                                      <p:cBhvr>
                                        <p:cTn id="58" dur="1" fill="hold">
                                          <p:stCondLst>
                                            <p:cond delay="0"/>
                                          </p:stCondLst>
                                        </p:cTn>
                                        <p:tgtEl>
                                          <p:spTgt spid="28"/>
                                        </p:tgtEl>
                                        <p:attrNameLst>
                                          <p:attrName>style.visibility</p:attrName>
                                        </p:attrNameLst>
                                      </p:cBhvr>
                                      <p:to>
                                        <p:strVal val="visible"/>
                                      </p:to>
                                    </p:set>
                                    <p:anim calcmode="lin" valueType="num">
                                      <p:cBhvr additive="base">
                                        <p:cTn id="59" dur="500" fill="hold"/>
                                        <p:tgtEl>
                                          <p:spTgt spid="28"/>
                                        </p:tgtEl>
                                        <p:attrNameLst>
                                          <p:attrName>ppt_x</p:attrName>
                                        </p:attrNameLst>
                                      </p:cBhvr>
                                      <p:tavLst>
                                        <p:tav tm="0">
                                          <p:val>
                                            <p:strVal val="#ppt_x"/>
                                          </p:val>
                                        </p:tav>
                                        <p:tav tm="100000">
                                          <p:val>
                                            <p:strVal val="#ppt_x"/>
                                          </p:val>
                                        </p:tav>
                                      </p:tavLst>
                                    </p:anim>
                                    <p:anim calcmode="lin" valueType="num">
                                      <p:cBhvr additive="base">
                                        <p:cTn id="60" dur="500" fill="hold"/>
                                        <p:tgtEl>
                                          <p:spTgt spid="28"/>
                                        </p:tgtEl>
                                        <p:attrNameLst>
                                          <p:attrName>ppt_y</p:attrName>
                                        </p:attrNameLst>
                                      </p:cBhvr>
                                      <p:tavLst>
                                        <p:tav tm="0">
                                          <p:val>
                                            <p:strVal val="1+#ppt_h/2"/>
                                          </p:val>
                                        </p:tav>
                                        <p:tav tm="100000">
                                          <p:val>
                                            <p:strVal val="#ppt_y"/>
                                          </p:val>
                                        </p:tav>
                                      </p:tavLst>
                                    </p:anim>
                                  </p:childTnLst>
                                </p:cTn>
                              </p:par>
                              <p:par>
                                <p:cTn id="61" presetID="2" presetClass="entr" presetSubtype="4" fill="hold" nodeType="withEffect">
                                  <p:stCondLst>
                                    <p:cond delay="0"/>
                                  </p:stCondLst>
                                  <p:childTnLst>
                                    <p:set>
                                      <p:cBhvr>
                                        <p:cTn id="62" dur="1" fill="hold">
                                          <p:stCondLst>
                                            <p:cond delay="0"/>
                                          </p:stCondLst>
                                        </p:cTn>
                                        <p:tgtEl>
                                          <p:spTgt spid="20"/>
                                        </p:tgtEl>
                                        <p:attrNameLst>
                                          <p:attrName>style.visibility</p:attrName>
                                        </p:attrNameLst>
                                      </p:cBhvr>
                                      <p:to>
                                        <p:strVal val="visible"/>
                                      </p:to>
                                    </p:set>
                                    <p:anim calcmode="lin" valueType="num">
                                      <p:cBhvr additive="base">
                                        <p:cTn id="63" dur="500" fill="hold"/>
                                        <p:tgtEl>
                                          <p:spTgt spid="20"/>
                                        </p:tgtEl>
                                        <p:attrNameLst>
                                          <p:attrName>ppt_x</p:attrName>
                                        </p:attrNameLst>
                                      </p:cBhvr>
                                      <p:tavLst>
                                        <p:tav tm="0">
                                          <p:val>
                                            <p:strVal val="#ppt_x"/>
                                          </p:val>
                                        </p:tav>
                                        <p:tav tm="100000">
                                          <p:val>
                                            <p:strVal val="#ppt_x"/>
                                          </p:val>
                                        </p:tav>
                                      </p:tavLst>
                                    </p:anim>
                                    <p:anim calcmode="lin" valueType="num">
                                      <p:cBhvr additive="base">
                                        <p:cTn id="64" dur="500" fill="hold"/>
                                        <p:tgtEl>
                                          <p:spTgt spid="20"/>
                                        </p:tgtEl>
                                        <p:attrNameLst>
                                          <p:attrName>ppt_y</p:attrName>
                                        </p:attrNameLst>
                                      </p:cBhvr>
                                      <p:tavLst>
                                        <p:tav tm="0">
                                          <p:val>
                                            <p:strVal val="1+#ppt_h/2"/>
                                          </p:val>
                                        </p:tav>
                                        <p:tav tm="100000">
                                          <p:val>
                                            <p:strVal val="#ppt_y"/>
                                          </p:val>
                                        </p:tav>
                                      </p:tavLst>
                                    </p:anim>
                                  </p:childTnLst>
                                </p:cTn>
                              </p:par>
                              <p:par>
                                <p:cTn id="65" presetID="2" presetClass="entr" presetSubtype="4" fill="hold" nodeType="withEffect">
                                  <p:stCondLst>
                                    <p:cond delay="0"/>
                                  </p:stCondLst>
                                  <p:childTnLst>
                                    <p:set>
                                      <p:cBhvr>
                                        <p:cTn id="66" dur="1" fill="hold">
                                          <p:stCondLst>
                                            <p:cond delay="0"/>
                                          </p:stCondLst>
                                        </p:cTn>
                                        <p:tgtEl>
                                          <p:spTgt spid="24"/>
                                        </p:tgtEl>
                                        <p:attrNameLst>
                                          <p:attrName>style.visibility</p:attrName>
                                        </p:attrNameLst>
                                      </p:cBhvr>
                                      <p:to>
                                        <p:strVal val="visible"/>
                                      </p:to>
                                    </p:set>
                                    <p:anim calcmode="lin" valueType="num">
                                      <p:cBhvr additive="base">
                                        <p:cTn id="67" dur="500" fill="hold"/>
                                        <p:tgtEl>
                                          <p:spTgt spid="24"/>
                                        </p:tgtEl>
                                        <p:attrNameLst>
                                          <p:attrName>ppt_x</p:attrName>
                                        </p:attrNameLst>
                                      </p:cBhvr>
                                      <p:tavLst>
                                        <p:tav tm="0">
                                          <p:val>
                                            <p:strVal val="#ppt_x"/>
                                          </p:val>
                                        </p:tav>
                                        <p:tav tm="100000">
                                          <p:val>
                                            <p:strVal val="#ppt_x"/>
                                          </p:val>
                                        </p:tav>
                                      </p:tavLst>
                                    </p:anim>
                                    <p:anim calcmode="lin" valueType="num">
                                      <p:cBhvr additive="base">
                                        <p:cTn id="68" dur="500" fill="hold"/>
                                        <p:tgtEl>
                                          <p:spTgt spid="24"/>
                                        </p:tgtEl>
                                        <p:attrNameLst>
                                          <p:attrName>ppt_y</p:attrName>
                                        </p:attrNameLst>
                                      </p:cBhvr>
                                      <p:tavLst>
                                        <p:tav tm="0">
                                          <p:val>
                                            <p:strVal val="1+#ppt_h/2"/>
                                          </p:val>
                                        </p:tav>
                                        <p:tav tm="100000">
                                          <p:val>
                                            <p:strVal val="#ppt_y"/>
                                          </p:val>
                                        </p:tav>
                                      </p:tavLst>
                                    </p:anim>
                                  </p:childTnLst>
                                </p:cTn>
                              </p:par>
                              <p:par>
                                <p:cTn id="69" presetID="2" presetClass="entr" presetSubtype="4" fill="hold" nodeType="withEffect">
                                  <p:stCondLst>
                                    <p:cond delay="0"/>
                                  </p:stCondLst>
                                  <p:childTnLst>
                                    <p:set>
                                      <p:cBhvr>
                                        <p:cTn id="70" dur="1" fill="hold">
                                          <p:stCondLst>
                                            <p:cond delay="0"/>
                                          </p:stCondLst>
                                        </p:cTn>
                                        <p:tgtEl>
                                          <p:spTgt spid="26"/>
                                        </p:tgtEl>
                                        <p:attrNameLst>
                                          <p:attrName>style.visibility</p:attrName>
                                        </p:attrNameLst>
                                      </p:cBhvr>
                                      <p:to>
                                        <p:strVal val="visible"/>
                                      </p:to>
                                    </p:set>
                                    <p:anim calcmode="lin" valueType="num">
                                      <p:cBhvr additive="base">
                                        <p:cTn id="71" dur="500" fill="hold"/>
                                        <p:tgtEl>
                                          <p:spTgt spid="26"/>
                                        </p:tgtEl>
                                        <p:attrNameLst>
                                          <p:attrName>ppt_x</p:attrName>
                                        </p:attrNameLst>
                                      </p:cBhvr>
                                      <p:tavLst>
                                        <p:tav tm="0">
                                          <p:val>
                                            <p:strVal val="#ppt_x"/>
                                          </p:val>
                                        </p:tav>
                                        <p:tav tm="100000">
                                          <p:val>
                                            <p:strVal val="#ppt_x"/>
                                          </p:val>
                                        </p:tav>
                                      </p:tavLst>
                                    </p:anim>
                                    <p:anim calcmode="lin" valueType="num">
                                      <p:cBhvr additive="base">
                                        <p:cTn id="72" dur="500" fill="hold"/>
                                        <p:tgtEl>
                                          <p:spTgt spid="26"/>
                                        </p:tgtEl>
                                        <p:attrNameLst>
                                          <p:attrName>ppt_y</p:attrName>
                                        </p:attrNameLst>
                                      </p:cBhvr>
                                      <p:tavLst>
                                        <p:tav tm="0">
                                          <p:val>
                                            <p:strVal val="1+#ppt_h/2"/>
                                          </p:val>
                                        </p:tav>
                                        <p:tav tm="100000">
                                          <p:val>
                                            <p:strVal val="#ppt_y"/>
                                          </p:val>
                                        </p:tav>
                                      </p:tavLst>
                                    </p:anim>
                                  </p:childTnLst>
                                </p:cTn>
                              </p:par>
                              <p:par>
                                <p:cTn id="73" presetID="2" presetClass="entr" presetSubtype="4" fill="hold" nodeType="withEffect">
                                  <p:stCondLst>
                                    <p:cond delay="0"/>
                                  </p:stCondLst>
                                  <p:childTnLst>
                                    <p:set>
                                      <p:cBhvr>
                                        <p:cTn id="74" dur="1" fill="hold">
                                          <p:stCondLst>
                                            <p:cond delay="0"/>
                                          </p:stCondLst>
                                        </p:cTn>
                                        <p:tgtEl>
                                          <p:spTgt spid="22"/>
                                        </p:tgtEl>
                                        <p:attrNameLst>
                                          <p:attrName>style.visibility</p:attrName>
                                        </p:attrNameLst>
                                      </p:cBhvr>
                                      <p:to>
                                        <p:strVal val="visible"/>
                                      </p:to>
                                    </p:set>
                                    <p:anim calcmode="lin" valueType="num">
                                      <p:cBhvr additive="base">
                                        <p:cTn id="75" dur="500" fill="hold"/>
                                        <p:tgtEl>
                                          <p:spTgt spid="22"/>
                                        </p:tgtEl>
                                        <p:attrNameLst>
                                          <p:attrName>ppt_x</p:attrName>
                                        </p:attrNameLst>
                                      </p:cBhvr>
                                      <p:tavLst>
                                        <p:tav tm="0">
                                          <p:val>
                                            <p:strVal val="#ppt_x"/>
                                          </p:val>
                                        </p:tav>
                                        <p:tav tm="100000">
                                          <p:val>
                                            <p:strVal val="#ppt_x"/>
                                          </p:val>
                                        </p:tav>
                                      </p:tavLst>
                                    </p:anim>
                                    <p:anim calcmode="lin" valueType="num">
                                      <p:cBhvr additive="base">
                                        <p:cTn id="76" dur="500" fill="hold"/>
                                        <p:tgtEl>
                                          <p:spTgt spid="22"/>
                                        </p:tgtEl>
                                        <p:attrNameLst>
                                          <p:attrName>ppt_y</p:attrName>
                                        </p:attrNameLst>
                                      </p:cBhvr>
                                      <p:tavLst>
                                        <p:tav tm="0">
                                          <p:val>
                                            <p:strVal val="1+#ppt_h/2"/>
                                          </p:val>
                                        </p:tav>
                                        <p:tav tm="100000">
                                          <p:val>
                                            <p:strVal val="#ppt_y"/>
                                          </p:val>
                                        </p:tav>
                                      </p:tavLst>
                                    </p:anim>
                                  </p:childTnLst>
                                </p:cTn>
                              </p:par>
                              <p:par>
                                <p:cTn id="77" presetID="2" presetClass="entr" presetSubtype="4" fill="hold" grpId="0" nodeType="withEffect">
                                  <p:stCondLst>
                                    <p:cond delay="0"/>
                                  </p:stCondLst>
                                  <p:childTnLst>
                                    <p:set>
                                      <p:cBhvr>
                                        <p:cTn id="78" dur="1" fill="hold">
                                          <p:stCondLst>
                                            <p:cond delay="0"/>
                                          </p:stCondLst>
                                        </p:cTn>
                                        <p:tgtEl>
                                          <p:spTgt spid="10"/>
                                        </p:tgtEl>
                                        <p:attrNameLst>
                                          <p:attrName>style.visibility</p:attrName>
                                        </p:attrNameLst>
                                      </p:cBhvr>
                                      <p:to>
                                        <p:strVal val="visible"/>
                                      </p:to>
                                    </p:set>
                                    <p:anim calcmode="lin" valueType="num">
                                      <p:cBhvr additive="base">
                                        <p:cTn id="79" dur="500" fill="hold"/>
                                        <p:tgtEl>
                                          <p:spTgt spid="10"/>
                                        </p:tgtEl>
                                        <p:attrNameLst>
                                          <p:attrName>ppt_x</p:attrName>
                                        </p:attrNameLst>
                                      </p:cBhvr>
                                      <p:tavLst>
                                        <p:tav tm="0">
                                          <p:val>
                                            <p:strVal val="#ppt_x"/>
                                          </p:val>
                                        </p:tav>
                                        <p:tav tm="100000">
                                          <p:val>
                                            <p:strVal val="#ppt_x"/>
                                          </p:val>
                                        </p:tav>
                                      </p:tavLst>
                                    </p:anim>
                                    <p:anim calcmode="lin" valueType="num">
                                      <p:cBhvr additive="base">
                                        <p:cTn id="80" dur="500" fill="hold"/>
                                        <p:tgtEl>
                                          <p:spTgt spid="10"/>
                                        </p:tgtEl>
                                        <p:attrNameLst>
                                          <p:attrName>ppt_y</p:attrName>
                                        </p:attrNameLst>
                                      </p:cBhvr>
                                      <p:tavLst>
                                        <p:tav tm="0">
                                          <p:val>
                                            <p:strVal val="1+#ppt_h/2"/>
                                          </p:val>
                                        </p:tav>
                                        <p:tav tm="100000">
                                          <p:val>
                                            <p:strVal val="#ppt_y"/>
                                          </p:val>
                                        </p:tav>
                                      </p:tavLst>
                                    </p:anim>
                                  </p:childTnLst>
                                </p:cTn>
                              </p:par>
                              <p:par>
                                <p:cTn id="81" presetID="2" presetClass="entr" presetSubtype="4" fill="hold" grpId="0" nodeType="withEffect">
                                  <p:stCondLst>
                                    <p:cond delay="0"/>
                                  </p:stCondLst>
                                  <p:childTnLst>
                                    <p:set>
                                      <p:cBhvr>
                                        <p:cTn id="82" dur="1" fill="hold">
                                          <p:stCondLst>
                                            <p:cond delay="0"/>
                                          </p:stCondLst>
                                        </p:cTn>
                                        <p:tgtEl>
                                          <p:spTgt spid="11"/>
                                        </p:tgtEl>
                                        <p:attrNameLst>
                                          <p:attrName>style.visibility</p:attrName>
                                        </p:attrNameLst>
                                      </p:cBhvr>
                                      <p:to>
                                        <p:strVal val="visible"/>
                                      </p:to>
                                    </p:set>
                                    <p:anim calcmode="lin" valueType="num">
                                      <p:cBhvr additive="base">
                                        <p:cTn id="83" dur="500" fill="hold"/>
                                        <p:tgtEl>
                                          <p:spTgt spid="11"/>
                                        </p:tgtEl>
                                        <p:attrNameLst>
                                          <p:attrName>ppt_x</p:attrName>
                                        </p:attrNameLst>
                                      </p:cBhvr>
                                      <p:tavLst>
                                        <p:tav tm="0">
                                          <p:val>
                                            <p:strVal val="#ppt_x"/>
                                          </p:val>
                                        </p:tav>
                                        <p:tav tm="100000">
                                          <p:val>
                                            <p:strVal val="#ppt_x"/>
                                          </p:val>
                                        </p:tav>
                                      </p:tavLst>
                                    </p:anim>
                                    <p:anim calcmode="lin" valueType="num">
                                      <p:cBhvr additive="base">
                                        <p:cTn id="84" dur="500" fill="hold"/>
                                        <p:tgtEl>
                                          <p:spTgt spid="11"/>
                                        </p:tgtEl>
                                        <p:attrNameLst>
                                          <p:attrName>ppt_y</p:attrName>
                                        </p:attrNameLst>
                                      </p:cBhvr>
                                      <p:tavLst>
                                        <p:tav tm="0">
                                          <p:val>
                                            <p:strVal val="1+#ppt_h/2"/>
                                          </p:val>
                                        </p:tav>
                                        <p:tav tm="100000">
                                          <p:val>
                                            <p:strVal val="#ppt_y"/>
                                          </p:val>
                                        </p:tav>
                                      </p:tavLst>
                                    </p:anim>
                                  </p:childTnLst>
                                </p:cTn>
                              </p:par>
                              <p:par>
                                <p:cTn id="85" presetID="2" presetClass="entr" presetSubtype="4" fill="hold" grpId="0" nodeType="withEffect">
                                  <p:stCondLst>
                                    <p:cond delay="0"/>
                                  </p:stCondLst>
                                  <p:childTnLst>
                                    <p:set>
                                      <p:cBhvr>
                                        <p:cTn id="86" dur="1" fill="hold">
                                          <p:stCondLst>
                                            <p:cond delay="0"/>
                                          </p:stCondLst>
                                        </p:cTn>
                                        <p:tgtEl>
                                          <p:spTgt spid="12"/>
                                        </p:tgtEl>
                                        <p:attrNameLst>
                                          <p:attrName>style.visibility</p:attrName>
                                        </p:attrNameLst>
                                      </p:cBhvr>
                                      <p:to>
                                        <p:strVal val="visible"/>
                                      </p:to>
                                    </p:set>
                                    <p:anim calcmode="lin" valueType="num">
                                      <p:cBhvr additive="base">
                                        <p:cTn id="87" dur="500" fill="hold"/>
                                        <p:tgtEl>
                                          <p:spTgt spid="12"/>
                                        </p:tgtEl>
                                        <p:attrNameLst>
                                          <p:attrName>ppt_x</p:attrName>
                                        </p:attrNameLst>
                                      </p:cBhvr>
                                      <p:tavLst>
                                        <p:tav tm="0">
                                          <p:val>
                                            <p:strVal val="#ppt_x"/>
                                          </p:val>
                                        </p:tav>
                                        <p:tav tm="100000">
                                          <p:val>
                                            <p:strVal val="#ppt_x"/>
                                          </p:val>
                                        </p:tav>
                                      </p:tavLst>
                                    </p:anim>
                                    <p:anim calcmode="lin" valueType="num">
                                      <p:cBhvr additive="base">
                                        <p:cTn id="88" dur="500" fill="hold"/>
                                        <p:tgtEl>
                                          <p:spTgt spid="12"/>
                                        </p:tgtEl>
                                        <p:attrNameLst>
                                          <p:attrName>ppt_y</p:attrName>
                                        </p:attrNameLst>
                                      </p:cBhvr>
                                      <p:tavLst>
                                        <p:tav tm="0">
                                          <p:val>
                                            <p:strVal val="1+#ppt_h/2"/>
                                          </p:val>
                                        </p:tav>
                                        <p:tav tm="100000">
                                          <p:val>
                                            <p:strVal val="#ppt_y"/>
                                          </p:val>
                                        </p:tav>
                                      </p:tavLst>
                                    </p:anim>
                                  </p:childTnLst>
                                </p:cTn>
                              </p:par>
                              <p:par>
                                <p:cTn id="89" presetID="2" presetClass="entr" presetSubtype="4" fill="hold" grpId="0" nodeType="withEffect">
                                  <p:stCondLst>
                                    <p:cond delay="0"/>
                                  </p:stCondLst>
                                  <p:childTnLst>
                                    <p:set>
                                      <p:cBhvr>
                                        <p:cTn id="90" dur="1" fill="hold">
                                          <p:stCondLst>
                                            <p:cond delay="0"/>
                                          </p:stCondLst>
                                        </p:cTn>
                                        <p:tgtEl>
                                          <p:spTgt spid="13"/>
                                        </p:tgtEl>
                                        <p:attrNameLst>
                                          <p:attrName>style.visibility</p:attrName>
                                        </p:attrNameLst>
                                      </p:cBhvr>
                                      <p:to>
                                        <p:strVal val="visible"/>
                                      </p:to>
                                    </p:set>
                                    <p:anim calcmode="lin" valueType="num">
                                      <p:cBhvr additive="base">
                                        <p:cTn id="91" dur="500" fill="hold"/>
                                        <p:tgtEl>
                                          <p:spTgt spid="13"/>
                                        </p:tgtEl>
                                        <p:attrNameLst>
                                          <p:attrName>ppt_x</p:attrName>
                                        </p:attrNameLst>
                                      </p:cBhvr>
                                      <p:tavLst>
                                        <p:tav tm="0">
                                          <p:val>
                                            <p:strVal val="#ppt_x"/>
                                          </p:val>
                                        </p:tav>
                                        <p:tav tm="100000">
                                          <p:val>
                                            <p:strVal val="#ppt_x"/>
                                          </p:val>
                                        </p:tav>
                                      </p:tavLst>
                                    </p:anim>
                                    <p:anim calcmode="lin" valueType="num">
                                      <p:cBhvr additive="base">
                                        <p:cTn id="92" dur="500" fill="hold"/>
                                        <p:tgtEl>
                                          <p:spTgt spid="13"/>
                                        </p:tgtEl>
                                        <p:attrNameLst>
                                          <p:attrName>ppt_y</p:attrName>
                                        </p:attrNameLst>
                                      </p:cBhvr>
                                      <p:tavLst>
                                        <p:tav tm="0">
                                          <p:val>
                                            <p:strVal val="1+#ppt_h/2"/>
                                          </p:val>
                                        </p:tav>
                                        <p:tav tm="100000">
                                          <p:val>
                                            <p:strVal val="#ppt_y"/>
                                          </p:val>
                                        </p:tav>
                                      </p:tavLst>
                                    </p:anim>
                                  </p:childTnLst>
                                </p:cTn>
                              </p:par>
                              <p:par>
                                <p:cTn id="93" presetID="2" presetClass="entr" presetSubtype="4" fill="hold" grpId="0" nodeType="withEffect">
                                  <p:stCondLst>
                                    <p:cond delay="0"/>
                                  </p:stCondLst>
                                  <p:childTnLst>
                                    <p:set>
                                      <p:cBhvr>
                                        <p:cTn id="94" dur="1" fill="hold">
                                          <p:stCondLst>
                                            <p:cond delay="0"/>
                                          </p:stCondLst>
                                        </p:cTn>
                                        <p:tgtEl>
                                          <p:spTgt spid="14"/>
                                        </p:tgtEl>
                                        <p:attrNameLst>
                                          <p:attrName>style.visibility</p:attrName>
                                        </p:attrNameLst>
                                      </p:cBhvr>
                                      <p:to>
                                        <p:strVal val="visible"/>
                                      </p:to>
                                    </p:set>
                                    <p:anim calcmode="lin" valueType="num">
                                      <p:cBhvr additive="base">
                                        <p:cTn id="95" dur="500" fill="hold"/>
                                        <p:tgtEl>
                                          <p:spTgt spid="14"/>
                                        </p:tgtEl>
                                        <p:attrNameLst>
                                          <p:attrName>ppt_x</p:attrName>
                                        </p:attrNameLst>
                                      </p:cBhvr>
                                      <p:tavLst>
                                        <p:tav tm="0">
                                          <p:val>
                                            <p:strVal val="#ppt_x"/>
                                          </p:val>
                                        </p:tav>
                                        <p:tav tm="100000">
                                          <p:val>
                                            <p:strVal val="#ppt_x"/>
                                          </p:val>
                                        </p:tav>
                                      </p:tavLst>
                                    </p:anim>
                                    <p:anim calcmode="lin" valueType="num">
                                      <p:cBhvr additive="base">
                                        <p:cTn id="96"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 grpId="1" animBg="1"/>
      <p:bldP spid="4" grpId="2" animBg="1"/>
      <p:bldP spid="5" grpId="0" animBg="1"/>
      <p:bldP spid="5" grpId="1" animBg="1"/>
      <p:bldP spid="5" grpId="2" animBg="1"/>
      <p:bldP spid="6" grpId="0" animBg="1"/>
      <p:bldP spid="9" grpId="0"/>
      <p:bldP spid="10" grpId="0" animBg="1"/>
      <p:bldP spid="11" grpId="0" animBg="1"/>
      <p:bldP spid="12" grpId="0" animBg="1"/>
      <p:bldP spid="13" grpId="0" animBg="1"/>
      <p:bldP spid="14" grpId="0" animBg="1"/>
      <p:bldP spid="15" grpId="0" animBg="1"/>
      <p:bldP spid="15" grpId="1" animBg="1"/>
      <p:bldP spid="15" grpId="2" animBg="1"/>
      <p:bldP spid="16"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42950" y="0"/>
            <a:ext cx="8420100" cy="838200"/>
          </a:xfrm>
        </p:spPr>
        <p:txBody>
          <a:bodyPr/>
          <a:lstStyle/>
          <a:p>
            <a:r>
              <a:rPr lang="en-US" altLang="en-US" dirty="0"/>
              <a:t>DEVELOPMENT OF INTERNATIONAL STANDARD – STRUCTURE OF </a:t>
            </a:r>
            <a:r>
              <a:rPr lang="en-US" altLang="en-US" dirty="0" smtClean="0"/>
              <a:t>OIML WORK</a:t>
            </a:r>
            <a:endParaRPr lang="en-GB" dirty="0"/>
          </a:p>
        </p:txBody>
      </p:sp>
      <p:sp>
        <p:nvSpPr>
          <p:cNvPr id="4" name="Rounded Rectangle 3"/>
          <p:cNvSpPr/>
          <p:nvPr/>
        </p:nvSpPr>
        <p:spPr>
          <a:xfrm>
            <a:off x="1023914" y="1785926"/>
            <a:ext cx="785818" cy="500066"/>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r>
              <a:rPr lang="en-GB" sz="2000" dirty="0">
                <a:solidFill>
                  <a:schemeClr val="tx1"/>
                </a:solidFill>
              </a:rPr>
              <a:t>TC 1</a:t>
            </a:r>
          </a:p>
        </p:txBody>
      </p:sp>
      <p:sp>
        <p:nvSpPr>
          <p:cNvPr id="5" name="Rounded Rectangle 4"/>
          <p:cNvSpPr/>
          <p:nvPr/>
        </p:nvSpPr>
        <p:spPr>
          <a:xfrm>
            <a:off x="2452670" y="1785926"/>
            <a:ext cx="785818" cy="500066"/>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r>
              <a:rPr lang="en-GB" sz="2000" dirty="0">
                <a:solidFill>
                  <a:schemeClr val="tx1"/>
                </a:solidFill>
              </a:rPr>
              <a:t>TC 2</a:t>
            </a:r>
          </a:p>
        </p:txBody>
      </p:sp>
      <p:sp>
        <p:nvSpPr>
          <p:cNvPr id="6" name="Rounded Rectangle 5"/>
          <p:cNvSpPr/>
          <p:nvPr/>
        </p:nvSpPr>
        <p:spPr>
          <a:xfrm>
            <a:off x="3809992" y="1785926"/>
            <a:ext cx="785818" cy="500066"/>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r>
              <a:rPr lang="en-GB" sz="2000" dirty="0">
                <a:solidFill>
                  <a:schemeClr val="tx1"/>
                </a:solidFill>
              </a:rPr>
              <a:t>TC 3</a:t>
            </a:r>
          </a:p>
        </p:txBody>
      </p:sp>
      <p:sp>
        <p:nvSpPr>
          <p:cNvPr id="9" name="TextBox 8"/>
          <p:cNvSpPr txBox="1"/>
          <p:nvPr/>
        </p:nvSpPr>
        <p:spPr>
          <a:xfrm>
            <a:off x="8269765" y="1629781"/>
            <a:ext cx="1075722" cy="584775"/>
          </a:xfrm>
          <a:prstGeom prst="rect">
            <a:avLst/>
          </a:prstGeom>
          <a:noFill/>
        </p:spPr>
        <p:txBody>
          <a:bodyPr wrap="square" rtlCol="0">
            <a:spAutoFit/>
          </a:bodyPr>
          <a:lstStyle/>
          <a:p>
            <a:pPr fontAlgn="auto">
              <a:spcBef>
                <a:spcPts val="0"/>
              </a:spcBef>
              <a:spcAft>
                <a:spcPts val="0"/>
              </a:spcAft>
            </a:pPr>
            <a:r>
              <a:rPr lang="en-GB" sz="3200" b="1" dirty="0" smtClean="0">
                <a:solidFill>
                  <a:srgbClr val="1F497D">
                    <a:lumMod val="60000"/>
                    <a:lumOff val="40000"/>
                  </a:srgbClr>
                </a:solidFill>
                <a:latin typeface="Calibri"/>
              </a:rPr>
              <a:t> </a:t>
            </a:r>
            <a:r>
              <a:rPr lang="en-GB" sz="3200" b="1" dirty="0" smtClean="0">
                <a:solidFill>
                  <a:srgbClr val="0078D2"/>
                </a:solidFill>
                <a:latin typeface="Calibri"/>
              </a:rPr>
              <a:t>.  </a:t>
            </a:r>
            <a:r>
              <a:rPr lang="en-GB" sz="3200" b="1" dirty="0">
                <a:solidFill>
                  <a:srgbClr val="0078D2"/>
                </a:solidFill>
                <a:latin typeface="Calibri"/>
              </a:rPr>
              <a:t>.  .</a:t>
            </a:r>
          </a:p>
        </p:txBody>
      </p:sp>
      <p:sp>
        <p:nvSpPr>
          <p:cNvPr id="10" name="Rounded Rectangle 9"/>
          <p:cNvSpPr/>
          <p:nvPr/>
        </p:nvSpPr>
        <p:spPr>
          <a:xfrm>
            <a:off x="1309663" y="4429132"/>
            <a:ext cx="785818" cy="35719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r>
              <a:rPr lang="en-GB" sz="2000" dirty="0">
                <a:solidFill>
                  <a:schemeClr val="tx1"/>
                </a:solidFill>
              </a:rPr>
              <a:t>SC 1</a:t>
            </a:r>
          </a:p>
        </p:txBody>
      </p:sp>
      <p:sp>
        <p:nvSpPr>
          <p:cNvPr id="11" name="Rounded Rectangle 10"/>
          <p:cNvSpPr/>
          <p:nvPr/>
        </p:nvSpPr>
        <p:spPr>
          <a:xfrm>
            <a:off x="2184778" y="4429132"/>
            <a:ext cx="785818" cy="35719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r>
              <a:rPr lang="en-GB" sz="2000" dirty="0">
                <a:solidFill>
                  <a:schemeClr val="tx1"/>
                </a:solidFill>
              </a:rPr>
              <a:t>SC 2</a:t>
            </a:r>
          </a:p>
        </p:txBody>
      </p:sp>
      <p:sp>
        <p:nvSpPr>
          <p:cNvPr id="12" name="Rounded Rectangle 11"/>
          <p:cNvSpPr/>
          <p:nvPr/>
        </p:nvSpPr>
        <p:spPr>
          <a:xfrm>
            <a:off x="3024178" y="4429132"/>
            <a:ext cx="785818" cy="35719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r>
              <a:rPr lang="en-GB" sz="2000" dirty="0">
                <a:solidFill>
                  <a:schemeClr val="tx1"/>
                </a:solidFill>
              </a:rPr>
              <a:t>SC 3</a:t>
            </a:r>
          </a:p>
        </p:txBody>
      </p:sp>
      <p:sp>
        <p:nvSpPr>
          <p:cNvPr id="13" name="Rounded Rectangle 12"/>
          <p:cNvSpPr/>
          <p:nvPr/>
        </p:nvSpPr>
        <p:spPr>
          <a:xfrm>
            <a:off x="3881435" y="4429132"/>
            <a:ext cx="785818" cy="35719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r>
              <a:rPr lang="en-GB" sz="2000" dirty="0">
                <a:solidFill>
                  <a:schemeClr val="tx1"/>
                </a:solidFill>
              </a:rPr>
              <a:t>SC 4</a:t>
            </a:r>
          </a:p>
        </p:txBody>
      </p:sp>
      <p:sp>
        <p:nvSpPr>
          <p:cNvPr id="14" name="Rounded Rectangle 13"/>
          <p:cNvSpPr/>
          <p:nvPr/>
        </p:nvSpPr>
        <p:spPr>
          <a:xfrm>
            <a:off x="4738686" y="4429132"/>
            <a:ext cx="785818" cy="35719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r>
              <a:rPr lang="en-GB" sz="2000" dirty="0">
                <a:solidFill>
                  <a:schemeClr val="tx1"/>
                </a:solidFill>
              </a:rPr>
              <a:t>SC 5</a:t>
            </a:r>
          </a:p>
        </p:txBody>
      </p:sp>
      <p:sp>
        <p:nvSpPr>
          <p:cNvPr id="15" name="Rounded Rectangle 14"/>
          <p:cNvSpPr/>
          <p:nvPr/>
        </p:nvSpPr>
        <p:spPr>
          <a:xfrm>
            <a:off x="5167316" y="1785926"/>
            <a:ext cx="785818" cy="500066"/>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r>
              <a:rPr lang="en-GB" sz="2000" dirty="0">
                <a:solidFill>
                  <a:schemeClr val="tx1"/>
                </a:solidFill>
              </a:rPr>
              <a:t>TC 4</a:t>
            </a:r>
          </a:p>
        </p:txBody>
      </p:sp>
      <p:sp>
        <p:nvSpPr>
          <p:cNvPr id="16" name="Rounded Rectangle 15"/>
          <p:cNvSpPr/>
          <p:nvPr/>
        </p:nvSpPr>
        <p:spPr>
          <a:xfrm>
            <a:off x="7159911" y="1771500"/>
            <a:ext cx="785818" cy="500066"/>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r>
              <a:rPr lang="en-GB" sz="2000" dirty="0">
                <a:solidFill>
                  <a:schemeClr val="tx1"/>
                </a:solidFill>
              </a:rPr>
              <a:t>TC </a:t>
            </a:r>
            <a:r>
              <a:rPr lang="en-GB" sz="2000" dirty="0" smtClean="0">
                <a:solidFill>
                  <a:schemeClr val="tx1"/>
                </a:solidFill>
              </a:rPr>
              <a:t>6</a:t>
            </a:r>
            <a:endParaRPr lang="en-GB" sz="2000" dirty="0">
              <a:solidFill>
                <a:schemeClr val="tx1"/>
              </a:solidFill>
            </a:endParaRPr>
          </a:p>
        </p:txBody>
      </p:sp>
      <p:cxnSp>
        <p:nvCxnSpPr>
          <p:cNvPr id="20" name="Elbow Connector 19"/>
          <p:cNvCxnSpPr>
            <a:stCxn id="10" idx="0"/>
            <a:endCxn id="59" idx="2"/>
          </p:cNvCxnSpPr>
          <p:nvPr/>
        </p:nvCxnSpPr>
        <p:spPr>
          <a:xfrm rot="5400000" flipH="1" flipV="1">
            <a:off x="2626503" y="2852741"/>
            <a:ext cx="652466" cy="2500330"/>
          </a:xfrm>
          <a:prstGeom prst="bentConnector3">
            <a:avLst>
              <a:gd name="adj1" fmla="val 50000"/>
            </a:avLst>
          </a:prstGeom>
          <a:ln w="25400"/>
        </p:spPr>
        <p:style>
          <a:lnRef idx="1">
            <a:schemeClr val="accent1"/>
          </a:lnRef>
          <a:fillRef idx="0">
            <a:schemeClr val="accent1"/>
          </a:fillRef>
          <a:effectRef idx="0">
            <a:schemeClr val="accent1"/>
          </a:effectRef>
          <a:fontRef idx="minor">
            <a:schemeClr val="tx1"/>
          </a:fontRef>
        </p:style>
      </p:cxnSp>
      <p:cxnSp>
        <p:nvCxnSpPr>
          <p:cNvPr id="22" name="Elbow Connector 21"/>
          <p:cNvCxnSpPr>
            <a:stCxn id="14" idx="0"/>
            <a:endCxn id="59" idx="2"/>
          </p:cNvCxnSpPr>
          <p:nvPr/>
        </p:nvCxnSpPr>
        <p:spPr>
          <a:xfrm rot="16200000" flipV="1">
            <a:off x="4341015" y="3638552"/>
            <a:ext cx="652466" cy="928694"/>
          </a:xfrm>
          <a:prstGeom prst="bentConnector3">
            <a:avLst>
              <a:gd name="adj1" fmla="val 50000"/>
            </a:avLst>
          </a:prstGeom>
          <a:ln w="25400"/>
        </p:spPr>
        <p:style>
          <a:lnRef idx="1">
            <a:schemeClr val="accent1"/>
          </a:lnRef>
          <a:fillRef idx="0">
            <a:schemeClr val="accent1"/>
          </a:fillRef>
          <a:effectRef idx="0">
            <a:schemeClr val="accent1"/>
          </a:effectRef>
          <a:fontRef idx="minor">
            <a:schemeClr val="tx1"/>
          </a:fontRef>
        </p:style>
      </p:cxnSp>
      <p:cxnSp>
        <p:nvCxnSpPr>
          <p:cNvPr id="24" name="Elbow Connector 23"/>
          <p:cNvCxnSpPr>
            <a:stCxn id="11" idx="0"/>
            <a:endCxn id="59" idx="2"/>
          </p:cNvCxnSpPr>
          <p:nvPr/>
        </p:nvCxnSpPr>
        <p:spPr>
          <a:xfrm rot="5400000" flipH="1" flipV="1">
            <a:off x="3064061" y="3290292"/>
            <a:ext cx="652466" cy="1625214"/>
          </a:xfrm>
          <a:prstGeom prst="bentConnector3">
            <a:avLst>
              <a:gd name="adj1" fmla="val 50000"/>
            </a:avLst>
          </a:prstGeom>
          <a:ln w="25400"/>
        </p:spPr>
        <p:style>
          <a:lnRef idx="1">
            <a:schemeClr val="accent1"/>
          </a:lnRef>
          <a:fillRef idx="0">
            <a:schemeClr val="accent1"/>
          </a:fillRef>
          <a:effectRef idx="0">
            <a:schemeClr val="accent1"/>
          </a:effectRef>
          <a:fontRef idx="minor">
            <a:schemeClr val="tx1"/>
          </a:fontRef>
        </p:style>
      </p:cxnSp>
      <p:cxnSp>
        <p:nvCxnSpPr>
          <p:cNvPr id="26" name="Elbow Connector 25"/>
          <p:cNvCxnSpPr>
            <a:stCxn id="12" idx="0"/>
            <a:endCxn id="59" idx="2"/>
          </p:cNvCxnSpPr>
          <p:nvPr/>
        </p:nvCxnSpPr>
        <p:spPr>
          <a:xfrm rot="5400000" flipH="1" flipV="1">
            <a:off x="3483759" y="3709997"/>
            <a:ext cx="652466" cy="785818"/>
          </a:xfrm>
          <a:prstGeom prst="bentConnector3">
            <a:avLst>
              <a:gd name="adj1" fmla="val 50000"/>
            </a:avLst>
          </a:prstGeom>
          <a:ln w="25400"/>
        </p:spPr>
        <p:style>
          <a:lnRef idx="1">
            <a:schemeClr val="accent1"/>
          </a:lnRef>
          <a:fillRef idx="0">
            <a:schemeClr val="accent1"/>
          </a:fillRef>
          <a:effectRef idx="0">
            <a:schemeClr val="accent1"/>
          </a:effectRef>
          <a:fontRef idx="minor">
            <a:schemeClr val="tx1"/>
          </a:fontRef>
        </p:style>
      </p:cxnSp>
      <p:cxnSp>
        <p:nvCxnSpPr>
          <p:cNvPr id="28" name="Elbow Connector 27"/>
          <p:cNvCxnSpPr>
            <a:stCxn id="13" idx="0"/>
            <a:endCxn id="59" idx="2"/>
          </p:cNvCxnSpPr>
          <p:nvPr/>
        </p:nvCxnSpPr>
        <p:spPr>
          <a:xfrm rot="16200000" flipV="1">
            <a:off x="3912387" y="4067180"/>
            <a:ext cx="652466" cy="71438"/>
          </a:xfrm>
          <a:prstGeom prst="bentConnector3">
            <a:avLst>
              <a:gd name="adj1" fmla="val 50000"/>
            </a:avLst>
          </a:prstGeom>
          <a:ln w="25400"/>
        </p:spPr>
        <p:style>
          <a:lnRef idx="1">
            <a:schemeClr val="accent1"/>
          </a:lnRef>
          <a:fillRef idx="0">
            <a:schemeClr val="accent1"/>
          </a:fillRef>
          <a:effectRef idx="0">
            <a:schemeClr val="accent1"/>
          </a:effectRef>
          <a:fontRef idx="minor">
            <a:schemeClr val="tx1"/>
          </a:fontRef>
        </p:style>
      </p:cxnSp>
      <p:sp>
        <p:nvSpPr>
          <p:cNvPr id="37" name="Rounded Rectangle 36"/>
          <p:cNvSpPr/>
          <p:nvPr/>
        </p:nvSpPr>
        <p:spPr>
          <a:xfrm>
            <a:off x="1327524" y="4795836"/>
            <a:ext cx="785818" cy="928694"/>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r>
              <a:rPr lang="en-GB" sz="1400" dirty="0">
                <a:solidFill>
                  <a:schemeClr val="tx1"/>
                </a:solidFill>
              </a:rPr>
              <a:t>D 13</a:t>
            </a:r>
          </a:p>
          <a:p>
            <a:pPr algn="ctr" fontAlgn="auto">
              <a:spcBef>
                <a:spcPts val="0"/>
              </a:spcBef>
              <a:spcAft>
                <a:spcPts val="0"/>
              </a:spcAft>
            </a:pPr>
            <a:r>
              <a:rPr lang="en-GB" sz="1400" dirty="0">
                <a:solidFill>
                  <a:schemeClr val="tx1"/>
                </a:solidFill>
              </a:rPr>
              <a:t>D 19</a:t>
            </a:r>
          </a:p>
          <a:p>
            <a:pPr algn="ctr" fontAlgn="auto">
              <a:spcBef>
                <a:spcPts val="0"/>
              </a:spcBef>
              <a:spcAft>
                <a:spcPts val="0"/>
              </a:spcAft>
            </a:pPr>
            <a:r>
              <a:rPr lang="en-GB" sz="1400" dirty="0">
                <a:solidFill>
                  <a:schemeClr val="tx1"/>
                </a:solidFill>
              </a:rPr>
              <a:t>D 20</a:t>
            </a:r>
          </a:p>
          <a:p>
            <a:pPr algn="ctr" fontAlgn="auto">
              <a:spcBef>
                <a:spcPts val="0"/>
              </a:spcBef>
              <a:spcAft>
                <a:spcPts val="0"/>
              </a:spcAft>
            </a:pPr>
            <a:r>
              <a:rPr lang="en-GB" sz="1400" dirty="0">
                <a:solidFill>
                  <a:schemeClr val="tx1"/>
                </a:solidFill>
              </a:rPr>
              <a:t>D 27</a:t>
            </a:r>
          </a:p>
        </p:txBody>
      </p:sp>
      <p:sp>
        <p:nvSpPr>
          <p:cNvPr id="38" name="Rounded Rectangle 37"/>
          <p:cNvSpPr/>
          <p:nvPr/>
        </p:nvSpPr>
        <p:spPr>
          <a:xfrm>
            <a:off x="2166920" y="4786322"/>
            <a:ext cx="785818" cy="928694"/>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r>
              <a:rPr lang="en-GB" sz="1400" dirty="0">
                <a:solidFill>
                  <a:schemeClr val="tx1"/>
                </a:solidFill>
              </a:rPr>
              <a:t>D 9</a:t>
            </a:r>
          </a:p>
          <a:p>
            <a:pPr algn="ctr" fontAlgn="auto">
              <a:spcBef>
                <a:spcPts val="0"/>
              </a:spcBef>
              <a:spcAft>
                <a:spcPts val="0"/>
              </a:spcAft>
            </a:pPr>
            <a:r>
              <a:rPr lang="en-GB" sz="1400" dirty="0">
                <a:solidFill>
                  <a:schemeClr val="tx1"/>
                </a:solidFill>
              </a:rPr>
              <a:t>D 12</a:t>
            </a:r>
          </a:p>
        </p:txBody>
      </p:sp>
      <p:sp>
        <p:nvSpPr>
          <p:cNvPr id="39" name="Rounded Rectangle 38"/>
          <p:cNvSpPr/>
          <p:nvPr/>
        </p:nvSpPr>
        <p:spPr>
          <a:xfrm>
            <a:off x="3024178" y="4786322"/>
            <a:ext cx="785818" cy="928694"/>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r>
              <a:rPr lang="en-GB" sz="1400" dirty="0">
                <a:solidFill>
                  <a:schemeClr val="tx1"/>
                </a:solidFill>
              </a:rPr>
              <a:t>D 18</a:t>
            </a:r>
          </a:p>
        </p:txBody>
      </p:sp>
      <p:sp>
        <p:nvSpPr>
          <p:cNvPr id="40" name="Rounded Rectangle 39"/>
          <p:cNvSpPr/>
          <p:nvPr/>
        </p:nvSpPr>
        <p:spPr>
          <a:xfrm>
            <a:off x="4738686" y="4786322"/>
            <a:ext cx="785818" cy="928694"/>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r>
              <a:rPr lang="en-GB" sz="1400" dirty="0">
                <a:solidFill>
                  <a:schemeClr val="tx1"/>
                </a:solidFill>
              </a:rPr>
              <a:t>D 29</a:t>
            </a:r>
          </a:p>
          <a:p>
            <a:pPr algn="ctr" fontAlgn="auto">
              <a:spcBef>
                <a:spcPts val="0"/>
              </a:spcBef>
              <a:spcAft>
                <a:spcPts val="0"/>
              </a:spcAft>
            </a:pPr>
            <a:r>
              <a:rPr lang="en-GB" sz="1400" dirty="0">
                <a:solidFill>
                  <a:schemeClr val="tx1"/>
                </a:solidFill>
              </a:rPr>
              <a:t>D 30</a:t>
            </a:r>
          </a:p>
          <a:p>
            <a:pPr algn="ctr" fontAlgn="auto">
              <a:spcBef>
                <a:spcPts val="0"/>
              </a:spcBef>
              <a:spcAft>
                <a:spcPts val="0"/>
              </a:spcAft>
            </a:pPr>
            <a:r>
              <a:rPr lang="en-GB" sz="1400" dirty="0">
                <a:solidFill>
                  <a:schemeClr val="tx1"/>
                </a:solidFill>
              </a:rPr>
              <a:t>B 3</a:t>
            </a:r>
          </a:p>
          <a:p>
            <a:pPr algn="ctr" fontAlgn="auto">
              <a:spcBef>
                <a:spcPts val="0"/>
              </a:spcBef>
              <a:spcAft>
                <a:spcPts val="0"/>
              </a:spcAft>
            </a:pPr>
            <a:r>
              <a:rPr lang="en-GB" sz="1400" dirty="0">
                <a:solidFill>
                  <a:schemeClr val="tx1"/>
                </a:solidFill>
              </a:rPr>
              <a:t>B 10</a:t>
            </a:r>
          </a:p>
        </p:txBody>
      </p:sp>
      <p:sp>
        <p:nvSpPr>
          <p:cNvPr id="43" name="Rounded Rectangle 42"/>
          <p:cNvSpPr/>
          <p:nvPr/>
        </p:nvSpPr>
        <p:spPr>
          <a:xfrm>
            <a:off x="1309663" y="5715016"/>
            <a:ext cx="785818" cy="428628"/>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r>
              <a:rPr lang="en-GB" sz="1200" dirty="0">
                <a:solidFill>
                  <a:schemeClr val="tx1"/>
                </a:solidFill>
              </a:rPr>
              <a:t>p1, p2, p4</a:t>
            </a:r>
          </a:p>
        </p:txBody>
      </p:sp>
      <p:sp>
        <p:nvSpPr>
          <p:cNvPr id="51" name="Rounded Rectangle 50"/>
          <p:cNvSpPr/>
          <p:nvPr/>
        </p:nvSpPr>
        <p:spPr>
          <a:xfrm>
            <a:off x="2166920" y="5715016"/>
            <a:ext cx="785818" cy="28575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r>
              <a:rPr lang="en-GB" sz="1200" dirty="0">
                <a:solidFill>
                  <a:schemeClr val="tx1"/>
                </a:solidFill>
              </a:rPr>
              <a:t>p5</a:t>
            </a:r>
          </a:p>
        </p:txBody>
      </p:sp>
      <p:sp>
        <p:nvSpPr>
          <p:cNvPr id="52" name="Rounded Rectangle 51"/>
          <p:cNvSpPr/>
          <p:nvPr/>
        </p:nvSpPr>
        <p:spPr>
          <a:xfrm>
            <a:off x="3881435" y="4786322"/>
            <a:ext cx="785818" cy="28575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r>
              <a:rPr lang="en-GB" sz="1200" dirty="0">
                <a:solidFill>
                  <a:schemeClr val="tx1"/>
                </a:solidFill>
              </a:rPr>
              <a:t>p1</a:t>
            </a:r>
          </a:p>
        </p:txBody>
      </p:sp>
      <p:sp>
        <p:nvSpPr>
          <p:cNvPr id="53" name="Rounded Rectangle 52"/>
          <p:cNvSpPr/>
          <p:nvPr/>
        </p:nvSpPr>
        <p:spPr>
          <a:xfrm>
            <a:off x="4738686" y="5715016"/>
            <a:ext cx="857256" cy="100013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r>
              <a:rPr lang="en-GB" sz="1200" dirty="0">
                <a:solidFill>
                  <a:schemeClr val="tx1"/>
                </a:solidFill>
              </a:rPr>
              <a:t>p1, p5 p7, p8</a:t>
            </a:r>
          </a:p>
          <a:p>
            <a:pPr algn="ctr" fontAlgn="auto">
              <a:spcBef>
                <a:spcPts val="0"/>
              </a:spcBef>
              <a:spcAft>
                <a:spcPts val="0"/>
              </a:spcAft>
            </a:pPr>
            <a:r>
              <a:rPr lang="en-GB" sz="1200" dirty="0">
                <a:solidFill>
                  <a:schemeClr val="tx1"/>
                </a:solidFill>
              </a:rPr>
              <a:t>p10, p11 p12</a:t>
            </a:r>
          </a:p>
        </p:txBody>
      </p:sp>
      <p:sp>
        <p:nvSpPr>
          <p:cNvPr id="55" name="Rounded Rectangle 54"/>
          <p:cNvSpPr/>
          <p:nvPr/>
        </p:nvSpPr>
        <p:spPr>
          <a:xfrm>
            <a:off x="1023914" y="2285992"/>
            <a:ext cx="785818" cy="500066"/>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r>
              <a:rPr lang="en-GB" sz="1400" dirty="0">
                <a:solidFill>
                  <a:schemeClr val="tx1"/>
                </a:solidFill>
              </a:rPr>
              <a:t>V 1</a:t>
            </a:r>
          </a:p>
          <a:p>
            <a:pPr algn="ctr" fontAlgn="auto">
              <a:spcBef>
                <a:spcPts val="0"/>
              </a:spcBef>
              <a:spcAft>
                <a:spcPts val="0"/>
              </a:spcAft>
            </a:pPr>
            <a:r>
              <a:rPr lang="en-GB" sz="1400" dirty="0">
                <a:solidFill>
                  <a:schemeClr val="tx1"/>
                </a:solidFill>
              </a:rPr>
              <a:t>V 2</a:t>
            </a:r>
          </a:p>
        </p:txBody>
      </p:sp>
      <p:sp>
        <p:nvSpPr>
          <p:cNvPr id="56" name="Rounded Rectangle 55"/>
          <p:cNvSpPr/>
          <p:nvPr/>
        </p:nvSpPr>
        <p:spPr>
          <a:xfrm>
            <a:off x="1023914" y="2786058"/>
            <a:ext cx="785818" cy="28575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r>
              <a:rPr lang="en-GB" sz="1200" dirty="0">
                <a:solidFill>
                  <a:schemeClr val="tx1"/>
                </a:solidFill>
              </a:rPr>
              <a:t>p2</a:t>
            </a:r>
          </a:p>
        </p:txBody>
      </p:sp>
      <p:sp>
        <p:nvSpPr>
          <p:cNvPr id="57" name="Rounded Rectangle 56"/>
          <p:cNvSpPr/>
          <p:nvPr/>
        </p:nvSpPr>
        <p:spPr>
          <a:xfrm>
            <a:off x="2452670" y="2285992"/>
            <a:ext cx="785818" cy="500066"/>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r>
              <a:rPr lang="en-GB" sz="1400" dirty="0">
                <a:solidFill>
                  <a:schemeClr val="tx1"/>
                </a:solidFill>
              </a:rPr>
              <a:t>D 2</a:t>
            </a:r>
          </a:p>
        </p:txBody>
      </p:sp>
      <p:sp>
        <p:nvSpPr>
          <p:cNvPr id="60" name="Rounded Rectangle 59"/>
          <p:cNvSpPr/>
          <p:nvPr/>
        </p:nvSpPr>
        <p:spPr>
          <a:xfrm>
            <a:off x="5167316" y="2285992"/>
            <a:ext cx="785818" cy="107157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r>
              <a:rPr lang="en-GB" sz="1400" dirty="0">
                <a:solidFill>
                  <a:schemeClr val="tx1"/>
                </a:solidFill>
              </a:rPr>
              <a:t>D 5</a:t>
            </a:r>
          </a:p>
          <a:p>
            <a:pPr algn="ctr" fontAlgn="auto">
              <a:spcBef>
                <a:spcPts val="0"/>
              </a:spcBef>
              <a:spcAft>
                <a:spcPts val="0"/>
              </a:spcAft>
            </a:pPr>
            <a:r>
              <a:rPr lang="en-GB" sz="1400" dirty="0">
                <a:solidFill>
                  <a:schemeClr val="tx1"/>
                </a:solidFill>
              </a:rPr>
              <a:t>D 8</a:t>
            </a:r>
          </a:p>
          <a:p>
            <a:pPr algn="ctr" fontAlgn="auto">
              <a:spcBef>
                <a:spcPts val="0"/>
              </a:spcBef>
              <a:spcAft>
                <a:spcPts val="0"/>
              </a:spcAft>
            </a:pPr>
            <a:r>
              <a:rPr lang="en-GB" sz="1400" dirty="0">
                <a:solidFill>
                  <a:schemeClr val="tx1"/>
                </a:solidFill>
              </a:rPr>
              <a:t>D 10</a:t>
            </a:r>
          </a:p>
          <a:p>
            <a:pPr algn="ctr" fontAlgn="auto">
              <a:spcBef>
                <a:spcPts val="0"/>
              </a:spcBef>
              <a:spcAft>
                <a:spcPts val="0"/>
              </a:spcAft>
            </a:pPr>
            <a:r>
              <a:rPr lang="en-GB" sz="1400" dirty="0">
                <a:solidFill>
                  <a:schemeClr val="tx1"/>
                </a:solidFill>
              </a:rPr>
              <a:t>D 23</a:t>
            </a:r>
          </a:p>
        </p:txBody>
      </p:sp>
      <p:sp>
        <p:nvSpPr>
          <p:cNvPr id="61" name="Rounded Rectangle 60"/>
          <p:cNvSpPr/>
          <p:nvPr/>
        </p:nvSpPr>
        <p:spPr>
          <a:xfrm>
            <a:off x="5167316" y="3357562"/>
            <a:ext cx="785818" cy="428628"/>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r>
              <a:rPr lang="en-GB" sz="1200" dirty="0">
                <a:solidFill>
                  <a:schemeClr val="tx1"/>
                </a:solidFill>
              </a:rPr>
              <a:t>p1, p2, p6</a:t>
            </a:r>
          </a:p>
        </p:txBody>
      </p:sp>
      <p:cxnSp>
        <p:nvCxnSpPr>
          <p:cNvPr id="50" name="Straight Connector 49"/>
          <p:cNvCxnSpPr>
            <a:stCxn id="58" idx="0"/>
          </p:cNvCxnSpPr>
          <p:nvPr/>
        </p:nvCxnSpPr>
        <p:spPr>
          <a:xfrm rot="16200000" flipH="1">
            <a:off x="3457564" y="3031340"/>
            <a:ext cx="1490674" cy="1588"/>
          </a:xfrm>
          <a:prstGeom prst="line">
            <a:avLst/>
          </a:prstGeom>
          <a:ln w="25400"/>
        </p:spPr>
        <p:style>
          <a:lnRef idx="1">
            <a:schemeClr val="accent1"/>
          </a:lnRef>
          <a:fillRef idx="0">
            <a:schemeClr val="accent1"/>
          </a:fillRef>
          <a:effectRef idx="0">
            <a:schemeClr val="accent1"/>
          </a:effectRef>
          <a:fontRef idx="minor">
            <a:schemeClr val="tx1"/>
          </a:fontRef>
        </p:style>
      </p:cxnSp>
      <p:sp>
        <p:nvSpPr>
          <p:cNvPr id="58" name="Rounded Rectangle 57"/>
          <p:cNvSpPr/>
          <p:nvPr/>
        </p:nvSpPr>
        <p:spPr>
          <a:xfrm>
            <a:off x="3809992" y="2285992"/>
            <a:ext cx="785818" cy="107157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r>
              <a:rPr lang="en-GB" sz="1400" dirty="0">
                <a:solidFill>
                  <a:schemeClr val="tx1"/>
                </a:solidFill>
              </a:rPr>
              <a:t>R 34</a:t>
            </a:r>
          </a:p>
          <a:p>
            <a:pPr algn="ctr" fontAlgn="auto">
              <a:spcBef>
                <a:spcPts val="0"/>
              </a:spcBef>
              <a:spcAft>
                <a:spcPts val="0"/>
              </a:spcAft>
            </a:pPr>
            <a:r>
              <a:rPr lang="en-GB" sz="1400" dirty="0">
                <a:solidFill>
                  <a:schemeClr val="tx1"/>
                </a:solidFill>
              </a:rPr>
              <a:t>R 42</a:t>
            </a:r>
          </a:p>
          <a:p>
            <a:pPr algn="ctr" fontAlgn="auto">
              <a:spcBef>
                <a:spcPts val="0"/>
              </a:spcBef>
              <a:spcAft>
                <a:spcPts val="0"/>
              </a:spcAft>
            </a:pPr>
            <a:r>
              <a:rPr lang="en-GB" sz="1400" dirty="0">
                <a:solidFill>
                  <a:schemeClr val="tx1"/>
                </a:solidFill>
              </a:rPr>
              <a:t>D 1</a:t>
            </a:r>
          </a:p>
          <a:p>
            <a:pPr algn="ctr" fontAlgn="auto">
              <a:spcBef>
                <a:spcPts val="0"/>
              </a:spcBef>
              <a:spcAft>
                <a:spcPts val="0"/>
              </a:spcAft>
            </a:pPr>
            <a:r>
              <a:rPr lang="en-GB" sz="1400" dirty="0">
                <a:solidFill>
                  <a:schemeClr val="tx1"/>
                </a:solidFill>
              </a:rPr>
              <a:t>D 3</a:t>
            </a:r>
          </a:p>
          <a:p>
            <a:pPr algn="ctr" fontAlgn="auto">
              <a:spcBef>
                <a:spcPts val="0"/>
              </a:spcBef>
              <a:spcAft>
                <a:spcPts val="0"/>
              </a:spcAft>
            </a:pPr>
            <a:r>
              <a:rPr lang="en-GB" sz="1400" dirty="0">
                <a:solidFill>
                  <a:schemeClr val="tx1"/>
                </a:solidFill>
              </a:rPr>
              <a:t>G 1</a:t>
            </a:r>
          </a:p>
        </p:txBody>
      </p:sp>
      <p:sp>
        <p:nvSpPr>
          <p:cNvPr id="59" name="Rounded Rectangle 58"/>
          <p:cNvSpPr/>
          <p:nvPr/>
        </p:nvSpPr>
        <p:spPr>
          <a:xfrm>
            <a:off x="3809992" y="3357562"/>
            <a:ext cx="785818" cy="419104"/>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r>
              <a:rPr lang="en-GB" sz="1200" dirty="0">
                <a:solidFill>
                  <a:schemeClr val="tx1"/>
                </a:solidFill>
              </a:rPr>
              <a:t>p1, p2, p5, p6</a:t>
            </a:r>
          </a:p>
        </p:txBody>
      </p:sp>
      <p:sp>
        <p:nvSpPr>
          <p:cNvPr id="7" name="Slide Number Placeholder 6"/>
          <p:cNvSpPr>
            <a:spLocks noGrp="1"/>
          </p:cNvSpPr>
          <p:nvPr>
            <p:ph type="sldNum" sz="quarter" idx="12"/>
          </p:nvPr>
        </p:nvSpPr>
        <p:spPr/>
        <p:txBody>
          <a:bodyPr/>
          <a:lstStyle/>
          <a:p>
            <a:fld id="{ABF32766-60C9-4BAC-9EFC-FDF3BF48D01F}" type="slidenum">
              <a:rPr lang="en-US" altLang="en-US" smtClean="0"/>
              <a:pPr/>
              <a:t>16</a:t>
            </a:fld>
            <a:endParaRPr lang="en-US" altLang="en-US" dirty="0"/>
          </a:p>
        </p:txBody>
      </p:sp>
      <p:sp>
        <p:nvSpPr>
          <p:cNvPr id="19" name="TextBox 18"/>
          <p:cNvSpPr txBox="1"/>
          <p:nvPr/>
        </p:nvSpPr>
        <p:spPr>
          <a:xfrm>
            <a:off x="6414916" y="1614992"/>
            <a:ext cx="648072" cy="584775"/>
          </a:xfrm>
          <a:prstGeom prst="rect">
            <a:avLst/>
          </a:prstGeom>
          <a:noFill/>
        </p:spPr>
        <p:txBody>
          <a:bodyPr wrap="square" rtlCol="0">
            <a:spAutoFit/>
          </a:bodyPr>
          <a:lstStyle/>
          <a:p>
            <a:r>
              <a:rPr lang="en-ZA" sz="3200" b="1" dirty="0" smtClean="0">
                <a:solidFill>
                  <a:srgbClr val="0078D2"/>
                </a:solidFill>
              </a:rPr>
              <a:t>.</a:t>
            </a:r>
            <a:endParaRPr lang="en-ZA" sz="3200" b="1" dirty="0">
              <a:solidFill>
                <a:srgbClr val="0078D2"/>
              </a:solidFill>
            </a:endParaRPr>
          </a:p>
        </p:txBody>
      </p:sp>
      <p:sp>
        <p:nvSpPr>
          <p:cNvPr id="48" name="Rounded Rectangle 47"/>
          <p:cNvSpPr/>
          <p:nvPr/>
        </p:nvSpPr>
        <p:spPr>
          <a:xfrm>
            <a:off x="7159911" y="2285991"/>
            <a:ext cx="785818" cy="826901"/>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r>
              <a:rPr lang="en-GB" sz="1400" dirty="0" smtClean="0">
                <a:solidFill>
                  <a:schemeClr val="tx1"/>
                </a:solidFill>
              </a:rPr>
              <a:t>R 79</a:t>
            </a:r>
          </a:p>
          <a:p>
            <a:pPr algn="ctr" fontAlgn="auto">
              <a:spcBef>
                <a:spcPts val="0"/>
              </a:spcBef>
              <a:spcAft>
                <a:spcPts val="0"/>
              </a:spcAft>
            </a:pPr>
            <a:r>
              <a:rPr lang="en-GB" sz="1400" dirty="0" smtClean="0">
                <a:solidFill>
                  <a:schemeClr val="tx1"/>
                </a:solidFill>
              </a:rPr>
              <a:t>R 87</a:t>
            </a:r>
          </a:p>
          <a:p>
            <a:pPr algn="ctr" fontAlgn="auto">
              <a:spcBef>
                <a:spcPts val="0"/>
              </a:spcBef>
              <a:spcAft>
                <a:spcPts val="0"/>
              </a:spcAft>
            </a:pPr>
            <a:r>
              <a:rPr lang="en-GB" sz="1400" dirty="0" smtClean="0">
                <a:solidFill>
                  <a:schemeClr val="tx1"/>
                </a:solidFill>
              </a:rPr>
              <a:t>G 21</a:t>
            </a:r>
            <a:endParaRPr lang="en-GB" sz="1400" dirty="0">
              <a:solidFill>
                <a:schemeClr val="tx1"/>
              </a:solidFill>
            </a:endParaRPr>
          </a:p>
        </p:txBody>
      </p:sp>
      <p:sp>
        <p:nvSpPr>
          <p:cNvPr id="41" name="Rounded Rectangle 40"/>
          <p:cNvSpPr/>
          <p:nvPr/>
        </p:nvSpPr>
        <p:spPr>
          <a:xfrm>
            <a:off x="7159911" y="3127317"/>
            <a:ext cx="785818" cy="428628"/>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r>
              <a:rPr lang="en-GB" sz="1200" dirty="0">
                <a:solidFill>
                  <a:schemeClr val="tx1"/>
                </a:solidFill>
              </a:rPr>
              <a:t>p</a:t>
            </a:r>
            <a:r>
              <a:rPr lang="en-GB" sz="1200" dirty="0" smtClean="0">
                <a:solidFill>
                  <a:schemeClr val="tx1"/>
                </a:solidFill>
              </a:rPr>
              <a:t>3, p5, </a:t>
            </a:r>
            <a:r>
              <a:rPr lang="en-GB" sz="1200" dirty="0">
                <a:solidFill>
                  <a:schemeClr val="tx1"/>
                </a:solidFill>
              </a:rPr>
              <a:t>p6</a:t>
            </a:r>
          </a:p>
        </p:txBody>
      </p:sp>
    </p:spTree>
    <p:extLst>
      <p:ext uri="{BB962C8B-B14F-4D97-AF65-F5344CB8AC3E}">
        <p14:creationId xmlns:p14="http://schemas.microsoft.com/office/powerpoint/2010/main" val="28336755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55"/>
                                        </p:tgtEl>
                                        <p:attrNameLst>
                                          <p:attrName>style.visibility</p:attrName>
                                        </p:attrNameLst>
                                      </p:cBhvr>
                                      <p:to>
                                        <p:strVal val="visible"/>
                                      </p:to>
                                    </p:set>
                                    <p:anim calcmode="lin" valueType="num">
                                      <p:cBhvr additive="base">
                                        <p:cTn id="7" dur="500" fill="hold"/>
                                        <p:tgtEl>
                                          <p:spTgt spid="55"/>
                                        </p:tgtEl>
                                        <p:attrNameLst>
                                          <p:attrName>ppt_x</p:attrName>
                                        </p:attrNameLst>
                                      </p:cBhvr>
                                      <p:tavLst>
                                        <p:tav tm="0">
                                          <p:val>
                                            <p:strVal val="#ppt_x"/>
                                          </p:val>
                                        </p:tav>
                                        <p:tav tm="100000">
                                          <p:val>
                                            <p:strVal val="#ppt_x"/>
                                          </p:val>
                                        </p:tav>
                                      </p:tavLst>
                                    </p:anim>
                                    <p:anim calcmode="lin" valueType="num">
                                      <p:cBhvr additive="base">
                                        <p:cTn id="8" dur="500" fill="hold"/>
                                        <p:tgtEl>
                                          <p:spTgt spid="55"/>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57"/>
                                        </p:tgtEl>
                                        <p:attrNameLst>
                                          <p:attrName>style.visibility</p:attrName>
                                        </p:attrNameLst>
                                      </p:cBhvr>
                                      <p:to>
                                        <p:strVal val="visible"/>
                                      </p:to>
                                    </p:set>
                                    <p:anim calcmode="lin" valueType="num">
                                      <p:cBhvr additive="base">
                                        <p:cTn id="11" dur="500" fill="hold"/>
                                        <p:tgtEl>
                                          <p:spTgt spid="57"/>
                                        </p:tgtEl>
                                        <p:attrNameLst>
                                          <p:attrName>ppt_x</p:attrName>
                                        </p:attrNameLst>
                                      </p:cBhvr>
                                      <p:tavLst>
                                        <p:tav tm="0">
                                          <p:val>
                                            <p:strVal val="#ppt_x"/>
                                          </p:val>
                                        </p:tav>
                                        <p:tav tm="100000">
                                          <p:val>
                                            <p:strVal val="#ppt_x"/>
                                          </p:val>
                                        </p:tav>
                                      </p:tavLst>
                                    </p:anim>
                                    <p:anim calcmode="lin" valueType="num">
                                      <p:cBhvr additive="base">
                                        <p:cTn id="12" dur="500" fill="hold"/>
                                        <p:tgtEl>
                                          <p:spTgt spid="57"/>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58"/>
                                        </p:tgtEl>
                                        <p:attrNameLst>
                                          <p:attrName>style.visibility</p:attrName>
                                        </p:attrNameLst>
                                      </p:cBhvr>
                                      <p:to>
                                        <p:strVal val="visible"/>
                                      </p:to>
                                    </p:set>
                                    <p:anim calcmode="lin" valueType="num">
                                      <p:cBhvr additive="base">
                                        <p:cTn id="15" dur="500" fill="hold"/>
                                        <p:tgtEl>
                                          <p:spTgt spid="58"/>
                                        </p:tgtEl>
                                        <p:attrNameLst>
                                          <p:attrName>ppt_x</p:attrName>
                                        </p:attrNameLst>
                                      </p:cBhvr>
                                      <p:tavLst>
                                        <p:tav tm="0">
                                          <p:val>
                                            <p:strVal val="#ppt_x"/>
                                          </p:val>
                                        </p:tav>
                                        <p:tav tm="100000">
                                          <p:val>
                                            <p:strVal val="#ppt_x"/>
                                          </p:val>
                                        </p:tav>
                                      </p:tavLst>
                                    </p:anim>
                                    <p:anim calcmode="lin" valueType="num">
                                      <p:cBhvr additive="base">
                                        <p:cTn id="16" dur="500" fill="hold"/>
                                        <p:tgtEl>
                                          <p:spTgt spid="58"/>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60"/>
                                        </p:tgtEl>
                                        <p:attrNameLst>
                                          <p:attrName>style.visibility</p:attrName>
                                        </p:attrNameLst>
                                      </p:cBhvr>
                                      <p:to>
                                        <p:strVal val="visible"/>
                                      </p:to>
                                    </p:set>
                                    <p:anim calcmode="lin" valueType="num">
                                      <p:cBhvr additive="base">
                                        <p:cTn id="19" dur="500" fill="hold"/>
                                        <p:tgtEl>
                                          <p:spTgt spid="60"/>
                                        </p:tgtEl>
                                        <p:attrNameLst>
                                          <p:attrName>ppt_x</p:attrName>
                                        </p:attrNameLst>
                                      </p:cBhvr>
                                      <p:tavLst>
                                        <p:tav tm="0">
                                          <p:val>
                                            <p:strVal val="#ppt_x"/>
                                          </p:val>
                                        </p:tav>
                                        <p:tav tm="100000">
                                          <p:val>
                                            <p:strVal val="#ppt_x"/>
                                          </p:val>
                                        </p:tav>
                                      </p:tavLst>
                                    </p:anim>
                                    <p:anim calcmode="lin" valueType="num">
                                      <p:cBhvr additive="base">
                                        <p:cTn id="20" dur="500" fill="hold"/>
                                        <p:tgtEl>
                                          <p:spTgt spid="60"/>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37"/>
                                        </p:tgtEl>
                                        <p:attrNameLst>
                                          <p:attrName>style.visibility</p:attrName>
                                        </p:attrNameLst>
                                      </p:cBhvr>
                                      <p:to>
                                        <p:strVal val="visible"/>
                                      </p:to>
                                    </p:set>
                                    <p:anim calcmode="lin" valueType="num">
                                      <p:cBhvr additive="base">
                                        <p:cTn id="23" dur="500" fill="hold"/>
                                        <p:tgtEl>
                                          <p:spTgt spid="37"/>
                                        </p:tgtEl>
                                        <p:attrNameLst>
                                          <p:attrName>ppt_x</p:attrName>
                                        </p:attrNameLst>
                                      </p:cBhvr>
                                      <p:tavLst>
                                        <p:tav tm="0">
                                          <p:val>
                                            <p:strVal val="#ppt_x"/>
                                          </p:val>
                                        </p:tav>
                                        <p:tav tm="100000">
                                          <p:val>
                                            <p:strVal val="#ppt_x"/>
                                          </p:val>
                                        </p:tav>
                                      </p:tavLst>
                                    </p:anim>
                                    <p:anim calcmode="lin" valueType="num">
                                      <p:cBhvr additive="base">
                                        <p:cTn id="24" dur="500" fill="hold"/>
                                        <p:tgtEl>
                                          <p:spTgt spid="37"/>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38"/>
                                        </p:tgtEl>
                                        <p:attrNameLst>
                                          <p:attrName>style.visibility</p:attrName>
                                        </p:attrNameLst>
                                      </p:cBhvr>
                                      <p:to>
                                        <p:strVal val="visible"/>
                                      </p:to>
                                    </p:set>
                                    <p:anim calcmode="lin" valueType="num">
                                      <p:cBhvr additive="base">
                                        <p:cTn id="27" dur="500" fill="hold"/>
                                        <p:tgtEl>
                                          <p:spTgt spid="38"/>
                                        </p:tgtEl>
                                        <p:attrNameLst>
                                          <p:attrName>ppt_x</p:attrName>
                                        </p:attrNameLst>
                                      </p:cBhvr>
                                      <p:tavLst>
                                        <p:tav tm="0">
                                          <p:val>
                                            <p:strVal val="#ppt_x"/>
                                          </p:val>
                                        </p:tav>
                                        <p:tav tm="100000">
                                          <p:val>
                                            <p:strVal val="#ppt_x"/>
                                          </p:val>
                                        </p:tav>
                                      </p:tavLst>
                                    </p:anim>
                                    <p:anim calcmode="lin" valueType="num">
                                      <p:cBhvr additive="base">
                                        <p:cTn id="28" dur="500" fill="hold"/>
                                        <p:tgtEl>
                                          <p:spTgt spid="38"/>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39"/>
                                        </p:tgtEl>
                                        <p:attrNameLst>
                                          <p:attrName>style.visibility</p:attrName>
                                        </p:attrNameLst>
                                      </p:cBhvr>
                                      <p:to>
                                        <p:strVal val="visible"/>
                                      </p:to>
                                    </p:set>
                                    <p:anim calcmode="lin" valueType="num">
                                      <p:cBhvr additive="base">
                                        <p:cTn id="31" dur="500" fill="hold"/>
                                        <p:tgtEl>
                                          <p:spTgt spid="39"/>
                                        </p:tgtEl>
                                        <p:attrNameLst>
                                          <p:attrName>ppt_x</p:attrName>
                                        </p:attrNameLst>
                                      </p:cBhvr>
                                      <p:tavLst>
                                        <p:tav tm="0">
                                          <p:val>
                                            <p:strVal val="#ppt_x"/>
                                          </p:val>
                                        </p:tav>
                                        <p:tav tm="100000">
                                          <p:val>
                                            <p:strVal val="#ppt_x"/>
                                          </p:val>
                                        </p:tav>
                                      </p:tavLst>
                                    </p:anim>
                                    <p:anim calcmode="lin" valueType="num">
                                      <p:cBhvr additive="base">
                                        <p:cTn id="32" dur="500" fill="hold"/>
                                        <p:tgtEl>
                                          <p:spTgt spid="39"/>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40"/>
                                        </p:tgtEl>
                                        <p:attrNameLst>
                                          <p:attrName>style.visibility</p:attrName>
                                        </p:attrNameLst>
                                      </p:cBhvr>
                                      <p:to>
                                        <p:strVal val="visible"/>
                                      </p:to>
                                    </p:set>
                                    <p:anim calcmode="lin" valueType="num">
                                      <p:cBhvr additive="base">
                                        <p:cTn id="35" dur="500" fill="hold"/>
                                        <p:tgtEl>
                                          <p:spTgt spid="40"/>
                                        </p:tgtEl>
                                        <p:attrNameLst>
                                          <p:attrName>ppt_x</p:attrName>
                                        </p:attrNameLst>
                                      </p:cBhvr>
                                      <p:tavLst>
                                        <p:tav tm="0">
                                          <p:val>
                                            <p:strVal val="#ppt_x"/>
                                          </p:val>
                                        </p:tav>
                                        <p:tav tm="100000">
                                          <p:val>
                                            <p:strVal val="#ppt_x"/>
                                          </p:val>
                                        </p:tav>
                                      </p:tavLst>
                                    </p:anim>
                                    <p:anim calcmode="lin" valueType="num">
                                      <p:cBhvr additive="base">
                                        <p:cTn id="36" dur="500" fill="hold"/>
                                        <p:tgtEl>
                                          <p:spTgt spid="40"/>
                                        </p:tgtEl>
                                        <p:attrNameLst>
                                          <p:attrName>ppt_y</p:attrName>
                                        </p:attrNameLst>
                                      </p:cBhvr>
                                      <p:tavLst>
                                        <p:tav tm="0">
                                          <p:val>
                                            <p:strVal val="1+#ppt_h/2"/>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 presetClass="entr" presetSubtype="4" fill="hold" grpId="0" nodeType="clickEffect">
                                  <p:stCondLst>
                                    <p:cond delay="0"/>
                                  </p:stCondLst>
                                  <p:childTnLst>
                                    <p:set>
                                      <p:cBhvr>
                                        <p:cTn id="40" dur="1" fill="hold">
                                          <p:stCondLst>
                                            <p:cond delay="0"/>
                                          </p:stCondLst>
                                        </p:cTn>
                                        <p:tgtEl>
                                          <p:spTgt spid="56"/>
                                        </p:tgtEl>
                                        <p:attrNameLst>
                                          <p:attrName>style.visibility</p:attrName>
                                        </p:attrNameLst>
                                      </p:cBhvr>
                                      <p:to>
                                        <p:strVal val="visible"/>
                                      </p:to>
                                    </p:set>
                                    <p:anim calcmode="lin" valueType="num">
                                      <p:cBhvr additive="base">
                                        <p:cTn id="41" dur="500" fill="hold"/>
                                        <p:tgtEl>
                                          <p:spTgt spid="56"/>
                                        </p:tgtEl>
                                        <p:attrNameLst>
                                          <p:attrName>ppt_x</p:attrName>
                                        </p:attrNameLst>
                                      </p:cBhvr>
                                      <p:tavLst>
                                        <p:tav tm="0">
                                          <p:val>
                                            <p:strVal val="#ppt_x"/>
                                          </p:val>
                                        </p:tav>
                                        <p:tav tm="100000">
                                          <p:val>
                                            <p:strVal val="#ppt_x"/>
                                          </p:val>
                                        </p:tav>
                                      </p:tavLst>
                                    </p:anim>
                                    <p:anim calcmode="lin" valueType="num">
                                      <p:cBhvr additive="base">
                                        <p:cTn id="42" dur="500" fill="hold"/>
                                        <p:tgtEl>
                                          <p:spTgt spid="56"/>
                                        </p:tgtEl>
                                        <p:attrNameLst>
                                          <p:attrName>ppt_y</p:attrName>
                                        </p:attrNameLst>
                                      </p:cBhvr>
                                      <p:tavLst>
                                        <p:tav tm="0">
                                          <p:val>
                                            <p:strVal val="1+#ppt_h/2"/>
                                          </p:val>
                                        </p:tav>
                                        <p:tav tm="100000">
                                          <p:val>
                                            <p:strVal val="#ppt_y"/>
                                          </p:val>
                                        </p:tav>
                                      </p:tavLst>
                                    </p:anim>
                                  </p:childTnLst>
                                </p:cTn>
                              </p:par>
                              <p:par>
                                <p:cTn id="43" presetID="2" presetClass="entr" presetSubtype="4" fill="hold" grpId="0" nodeType="withEffect">
                                  <p:stCondLst>
                                    <p:cond delay="0"/>
                                  </p:stCondLst>
                                  <p:childTnLst>
                                    <p:set>
                                      <p:cBhvr>
                                        <p:cTn id="44" dur="1" fill="hold">
                                          <p:stCondLst>
                                            <p:cond delay="0"/>
                                          </p:stCondLst>
                                        </p:cTn>
                                        <p:tgtEl>
                                          <p:spTgt spid="59"/>
                                        </p:tgtEl>
                                        <p:attrNameLst>
                                          <p:attrName>style.visibility</p:attrName>
                                        </p:attrNameLst>
                                      </p:cBhvr>
                                      <p:to>
                                        <p:strVal val="visible"/>
                                      </p:to>
                                    </p:set>
                                    <p:anim calcmode="lin" valueType="num">
                                      <p:cBhvr additive="base">
                                        <p:cTn id="45" dur="500" fill="hold"/>
                                        <p:tgtEl>
                                          <p:spTgt spid="59"/>
                                        </p:tgtEl>
                                        <p:attrNameLst>
                                          <p:attrName>ppt_x</p:attrName>
                                        </p:attrNameLst>
                                      </p:cBhvr>
                                      <p:tavLst>
                                        <p:tav tm="0">
                                          <p:val>
                                            <p:strVal val="#ppt_x"/>
                                          </p:val>
                                        </p:tav>
                                        <p:tav tm="100000">
                                          <p:val>
                                            <p:strVal val="#ppt_x"/>
                                          </p:val>
                                        </p:tav>
                                      </p:tavLst>
                                    </p:anim>
                                    <p:anim calcmode="lin" valueType="num">
                                      <p:cBhvr additive="base">
                                        <p:cTn id="46" dur="500" fill="hold"/>
                                        <p:tgtEl>
                                          <p:spTgt spid="59"/>
                                        </p:tgtEl>
                                        <p:attrNameLst>
                                          <p:attrName>ppt_y</p:attrName>
                                        </p:attrNameLst>
                                      </p:cBhvr>
                                      <p:tavLst>
                                        <p:tav tm="0">
                                          <p:val>
                                            <p:strVal val="1+#ppt_h/2"/>
                                          </p:val>
                                        </p:tav>
                                        <p:tav tm="100000">
                                          <p:val>
                                            <p:strVal val="#ppt_y"/>
                                          </p:val>
                                        </p:tav>
                                      </p:tavLst>
                                    </p:anim>
                                  </p:childTnLst>
                                </p:cTn>
                              </p:par>
                              <p:par>
                                <p:cTn id="47" presetID="2" presetClass="entr" presetSubtype="4" fill="hold" grpId="0" nodeType="withEffect">
                                  <p:stCondLst>
                                    <p:cond delay="0"/>
                                  </p:stCondLst>
                                  <p:childTnLst>
                                    <p:set>
                                      <p:cBhvr>
                                        <p:cTn id="48" dur="1" fill="hold">
                                          <p:stCondLst>
                                            <p:cond delay="0"/>
                                          </p:stCondLst>
                                        </p:cTn>
                                        <p:tgtEl>
                                          <p:spTgt spid="61"/>
                                        </p:tgtEl>
                                        <p:attrNameLst>
                                          <p:attrName>style.visibility</p:attrName>
                                        </p:attrNameLst>
                                      </p:cBhvr>
                                      <p:to>
                                        <p:strVal val="visible"/>
                                      </p:to>
                                    </p:set>
                                    <p:anim calcmode="lin" valueType="num">
                                      <p:cBhvr additive="base">
                                        <p:cTn id="49" dur="500" fill="hold"/>
                                        <p:tgtEl>
                                          <p:spTgt spid="61"/>
                                        </p:tgtEl>
                                        <p:attrNameLst>
                                          <p:attrName>ppt_x</p:attrName>
                                        </p:attrNameLst>
                                      </p:cBhvr>
                                      <p:tavLst>
                                        <p:tav tm="0">
                                          <p:val>
                                            <p:strVal val="#ppt_x"/>
                                          </p:val>
                                        </p:tav>
                                        <p:tav tm="100000">
                                          <p:val>
                                            <p:strVal val="#ppt_x"/>
                                          </p:val>
                                        </p:tav>
                                      </p:tavLst>
                                    </p:anim>
                                    <p:anim calcmode="lin" valueType="num">
                                      <p:cBhvr additive="base">
                                        <p:cTn id="50" dur="500" fill="hold"/>
                                        <p:tgtEl>
                                          <p:spTgt spid="61"/>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0"/>
                                  </p:stCondLst>
                                  <p:childTnLst>
                                    <p:set>
                                      <p:cBhvr>
                                        <p:cTn id="52" dur="1" fill="hold">
                                          <p:stCondLst>
                                            <p:cond delay="0"/>
                                          </p:stCondLst>
                                        </p:cTn>
                                        <p:tgtEl>
                                          <p:spTgt spid="43"/>
                                        </p:tgtEl>
                                        <p:attrNameLst>
                                          <p:attrName>style.visibility</p:attrName>
                                        </p:attrNameLst>
                                      </p:cBhvr>
                                      <p:to>
                                        <p:strVal val="visible"/>
                                      </p:to>
                                    </p:set>
                                    <p:anim calcmode="lin" valueType="num">
                                      <p:cBhvr additive="base">
                                        <p:cTn id="53" dur="500" fill="hold"/>
                                        <p:tgtEl>
                                          <p:spTgt spid="43"/>
                                        </p:tgtEl>
                                        <p:attrNameLst>
                                          <p:attrName>ppt_x</p:attrName>
                                        </p:attrNameLst>
                                      </p:cBhvr>
                                      <p:tavLst>
                                        <p:tav tm="0">
                                          <p:val>
                                            <p:strVal val="#ppt_x"/>
                                          </p:val>
                                        </p:tav>
                                        <p:tav tm="100000">
                                          <p:val>
                                            <p:strVal val="#ppt_x"/>
                                          </p:val>
                                        </p:tav>
                                      </p:tavLst>
                                    </p:anim>
                                    <p:anim calcmode="lin" valueType="num">
                                      <p:cBhvr additive="base">
                                        <p:cTn id="54" dur="500" fill="hold"/>
                                        <p:tgtEl>
                                          <p:spTgt spid="43"/>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0"/>
                                  </p:stCondLst>
                                  <p:childTnLst>
                                    <p:set>
                                      <p:cBhvr>
                                        <p:cTn id="56" dur="1" fill="hold">
                                          <p:stCondLst>
                                            <p:cond delay="0"/>
                                          </p:stCondLst>
                                        </p:cTn>
                                        <p:tgtEl>
                                          <p:spTgt spid="51"/>
                                        </p:tgtEl>
                                        <p:attrNameLst>
                                          <p:attrName>style.visibility</p:attrName>
                                        </p:attrNameLst>
                                      </p:cBhvr>
                                      <p:to>
                                        <p:strVal val="visible"/>
                                      </p:to>
                                    </p:set>
                                    <p:anim calcmode="lin" valueType="num">
                                      <p:cBhvr additive="base">
                                        <p:cTn id="57" dur="500" fill="hold"/>
                                        <p:tgtEl>
                                          <p:spTgt spid="51"/>
                                        </p:tgtEl>
                                        <p:attrNameLst>
                                          <p:attrName>ppt_x</p:attrName>
                                        </p:attrNameLst>
                                      </p:cBhvr>
                                      <p:tavLst>
                                        <p:tav tm="0">
                                          <p:val>
                                            <p:strVal val="#ppt_x"/>
                                          </p:val>
                                        </p:tav>
                                        <p:tav tm="100000">
                                          <p:val>
                                            <p:strVal val="#ppt_x"/>
                                          </p:val>
                                        </p:tav>
                                      </p:tavLst>
                                    </p:anim>
                                    <p:anim calcmode="lin" valueType="num">
                                      <p:cBhvr additive="base">
                                        <p:cTn id="58" dur="500" fill="hold"/>
                                        <p:tgtEl>
                                          <p:spTgt spid="51"/>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0"/>
                                  </p:stCondLst>
                                  <p:childTnLst>
                                    <p:set>
                                      <p:cBhvr>
                                        <p:cTn id="60" dur="1" fill="hold">
                                          <p:stCondLst>
                                            <p:cond delay="0"/>
                                          </p:stCondLst>
                                        </p:cTn>
                                        <p:tgtEl>
                                          <p:spTgt spid="52"/>
                                        </p:tgtEl>
                                        <p:attrNameLst>
                                          <p:attrName>style.visibility</p:attrName>
                                        </p:attrNameLst>
                                      </p:cBhvr>
                                      <p:to>
                                        <p:strVal val="visible"/>
                                      </p:to>
                                    </p:set>
                                    <p:anim calcmode="lin" valueType="num">
                                      <p:cBhvr additive="base">
                                        <p:cTn id="61" dur="500" fill="hold"/>
                                        <p:tgtEl>
                                          <p:spTgt spid="52"/>
                                        </p:tgtEl>
                                        <p:attrNameLst>
                                          <p:attrName>ppt_x</p:attrName>
                                        </p:attrNameLst>
                                      </p:cBhvr>
                                      <p:tavLst>
                                        <p:tav tm="0">
                                          <p:val>
                                            <p:strVal val="#ppt_x"/>
                                          </p:val>
                                        </p:tav>
                                        <p:tav tm="100000">
                                          <p:val>
                                            <p:strVal val="#ppt_x"/>
                                          </p:val>
                                        </p:tav>
                                      </p:tavLst>
                                    </p:anim>
                                    <p:anim calcmode="lin" valueType="num">
                                      <p:cBhvr additive="base">
                                        <p:cTn id="62" dur="500" fill="hold"/>
                                        <p:tgtEl>
                                          <p:spTgt spid="52"/>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0"/>
                                  </p:stCondLst>
                                  <p:childTnLst>
                                    <p:set>
                                      <p:cBhvr>
                                        <p:cTn id="64" dur="1" fill="hold">
                                          <p:stCondLst>
                                            <p:cond delay="0"/>
                                          </p:stCondLst>
                                        </p:cTn>
                                        <p:tgtEl>
                                          <p:spTgt spid="53"/>
                                        </p:tgtEl>
                                        <p:attrNameLst>
                                          <p:attrName>style.visibility</p:attrName>
                                        </p:attrNameLst>
                                      </p:cBhvr>
                                      <p:to>
                                        <p:strVal val="visible"/>
                                      </p:to>
                                    </p:set>
                                    <p:anim calcmode="lin" valueType="num">
                                      <p:cBhvr additive="base">
                                        <p:cTn id="65" dur="500" fill="hold"/>
                                        <p:tgtEl>
                                          <p:spTgt spid="53"/>
                                        </p:tgtEl>
                                        <p:attrNameLst>
                                          <p:attrName>ppt_x</p:attrName>
                                        </p:attrNameLst>
                                      </p:cBhvr>
                                      <p:tavLst>
                                        <p:tav tm="0">
                                          <p:val>
                                            <p:strVal val="#ppt_x"/>
                                          </p:val>
                                        </p:tav>
                                        <p:tav tm="100000">
                                          <p:val>
                                            <p:strVal val="#ppt_x"/>
                                          </p:val>
                                        </p:tav>
                                      </p:tavLst>
                                    </p:anim>
                                    <p:anim calcmode="lin" valueType="num">
                                      <p:cBhvr additive="base">
                                        <p:cTn id="66" dur="500" fill="hold"/>
                                        <p:tgtEl>
                                          <p:spTgt spid="53"/>
                                        </p:tgtEl>
                                        <p:attrNameLst>
                                          <p:attrName>ppt_y</p:attrName>
                                        </p:attrNameLst>
                                      </p:cBhvr>
                                      <p:tavLst>
                                        <p:tav tm="0">
                                          <p:val>
                                            <p:strVal val="1+#ppt_h/2"/>
                                          </p:val>
                                        </p:tav>
                                        <p:tav tm="100000">
                                          <p:val>
                                            <p:strVal val="#ppt_y"/>
                                          </p:val>
                                        </p:tav>
                                      </p:tavLst>
                                    </p:anim>
                                  </p:childTnLst>
                                </p:cTn>
                              </p:par>
                              <p:par>
                                <p:cTn id="67" presetID="2" presetClass="entr" presetSubtype="4" fill="hold" grpId="0" nodeType="withEffect">
                                  <p:stCondLst>
                                    <p:cond delay="0"/>
                                  </p:stCondLst>
                                  <p:childTnLst>
                                    <p:set>
                                      <p:cBhvr>
                                        <p:cTn id="68" dur="1" fill="hold">
                                          <p:stCondLst>
                                            <p:cond delay="0"/>
                                          </p:stCondLst>
                                        </p:cTn>
                                        <p:tgtEl>
                                          <p:spTgt spid="48"/>
                                        </p:tgtEl>
                                        <p:attrNameLst>
                                          <p:attrName>style.visibility</p:attrName>
                                        </p:attrNameLst>
                                      </p:cBhvr>
                                      <p:to>
                                        <p:strVal val="visible"/>
                                      </p:to>
                                    </p:set>
                                    <p:anim calcmode="lin" valueType="num">
                                      <p:cBhvr additive="base">
                                        <p:cTn id="69" dur="500" fill="hold"/>
                                        <p:tgtEl>
                                          <p:spTgt spid="48"/>
                                        </p:tgtEl>
                                        <p:attrNameLst>
                                          <p:attrName>ppt_x</p:attrName>
                                        </p:attrNameLst>
                                      </p:cBhvr>
                                      <p:tavLst>
                                        <p:tav tm="0">
                                          <p:val>
                                            <p:strVal val="#ppt_x"/>
                                          </p:val>
                                        </p:tav>
                                        <p:tav tm="100000">
                                          <p:val>
                                            <p:strVal val="#ppt_x"/>
                                          </p:val>
                                        </p:tav>
                                      </p:tavLst>
                                    </p:anim>
                                    <p:anim calcmode="lin" valueType="num">
                                      <p:cBhvr additive="base">
                                        <p:cTn id="70" dur="500" fill="hold"/>
                                        <p:tgtEl>
                                          <p:spTgt spid="48"/>
                                        </p:tgtEl>
                                        <p:attrNameLst>
                                          <p:attrName>ppt_y</p:attrName>
                                        </p:attrNameLst>
                                      </p:cBhvr>
                                      <p:tavLst>
                                        <p:tav tm="0">
                                          <p:val>
                                            <p:strVal val="1+#ppt_h/2"/>
                                          </p:val>
                                        </p:tav>
                                        <p:tav tm="100000">
                                          <p:val>
                                            <p:strVal val="#ppt_y"/>
                                          </p:val>
                                        </p:tav>
                                      </p:tavLst>
                                    </p:anim>
                                  </p:childTnLst>
                                </p:cTn>
                              </p:par>
                              <p:par>
                                <p:cTn id="71" presetID="2" presetClass="entr" presetSubtype="4" fill="hold" grpId="0" nodeType="withEffect">
                                  <p:stCondLst>
                                    <p:cond delay="0"/>
                                  </p:stCondLst>
                                  <p:childTnLst>
                                    <p:set>
                                      <p:cBhvr>
                                        <p:cTn id="72" dur="1" fill="hold">
                                          <p:stCondLst>
                                            <p:cond delay="0"/>
                                          </p:stCondLst>
                                        </p:cTn>
                                        <p:tgtEl>
                                          <p:spTgt spid="41"/>
                                        </p:tgtEl>
                                        <p:attrNameLst>
                                          <p:attrName>style.visibility</p:attrName>
                                        </p:attrNameLst>
                                      </p:cBhvr>
                                      <p:to>
                                        <p:strVal val="visible"/>
                                      </p:to>
                                    </p:set>
                                    <p:anim calcmode="lin" valueType="num">
                                      <p:cBhvr additive="base">
                                        <p:cTn id="73" dur="500" fill="hold"/>
                                        <p:tgtEl>
                                          <p:spTgt spid="41"/>
                                        </p:tgtEl>
                                        <p:attrNameLst>
                                          <p:attrName>ppt_x</p:attrName>
                                        </p:attrNameLst>
                                      </p:cBhvr>
                                      <p:tavLst>
                                        <p:tav tm="0">
                                          <p:val>
                                            <p:strVal val="#ppt_x"/>
                                          </p:val>
                                        </p:tav>
                                        <p:tav tm="100000">
                                          <p:val>
                                            <p:strVal val="#ppt_x"/>
                                          </p:val>
                                        </p:tav>
                                      </p:tavLst>
                                    </p:anim>
                                    <p:anim calcmode="lin" valueType="num">
                                      <p:cBhvr additive="base">
                                        <p:cTn id="74" dur="500" fill="hold"/>
                                        <p:tgtEl>
                                          <p:spTgt spid="4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animBg="1"/>
      <p:bldP spid="38" grpId="0" animBg="1"/>
      <p:bldP spid="39" grpId="0" animBg="1"/>
      <p:bldP spid="40" grpId="0" animBg="1"/>
      <p:bldP spid="43" grpId="0" animBg="1"/>
      <p:bldP spid="51" grpId="0" animBg="1"/>
      <p:bldP spid="52" grpId="0" animBg="1"/>
      <p:bldP spid="53" grpId="0" animBg="1"/>
      <p:bldP spid="55" grpId="0" animBg="1"/>
      <p:bldP spid="56" grpId="0" animBg="1"/>
      <p:bldP spid="57" grpId="0" animBg="1"/>
      <p:bldP spid="60" grpId="0" animBg="1"/>
      <p:bldP spid="61" grpId="0" animBg="1"/>
      <p:bldP spid="58" grpId="0" animBg="1"/>
      <p:bldP spid="59" grpId="0" animBg="1"/>
      <p:bldP spid="48" grpId="0" animBg="1"/>
      <p:bldP spid="41"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42950" y="0"/>
            <a:ext cx="8420100" cy="838200"/>
          </a:xfrm>
        </p:spPr>
        <p:txBody>
          <a:bodyPr/>
          <a:lstStyle/>
          <a:p>
            <a:r>
              <a:rPr lang="en-US" altLang="en-US" dirty="0"/>
              <a:t>DEVELOPMENT OF INTERNATIONAL STANDARD – STRUCTURE OF </a:t>
            </a:r>
            <a:r>
              <a:rPr lang="en-US" altLang="en-US" dirty="0" smtClean="0"/>
              <a:t>OIML WORK</a:t>
            </a:r>
            <a:endParaRPr lang="en-GB" dirty="0"/>
          </a:p>
        </p:txBody>
      </p:sp>
      <p:sp>
        <p:nvSpPr>
          <p:cNvPr id="6" name="Rounded Rectangle 5"/>
          <p:cNvSpPr/>
          <p:nvPr/>
        </p:nvSpPr>
        <p:spPr>
          <a:xfrm>
            <a:off x="3901743" y="1371601"/>
            <a:ext cx="2102515" cy="685799"/>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fontAlgn="auto">
              <a:spcBef>
                <a:spcPts val="0"/>
              </a:spcBef>
              <a:spcAft>
                <a:spcPts val="0"/>
              </a:spcAft>
            </a:pPr>
            <a:r>
              <a:rPr lang="en-GB" sz="2000" dirty="0">
                <a:solidFill>
                  <a:schemeClr val="tx1"/>
                </a:solidFill>
              </a:rPr>
              <a:t>Project  Group</a:t>
            </a:r>
          </a:p>
          <a:p>
            <a:pPr algn="ctr" fontAlgn="auto">
              <a:spcBef>
                <a:spcPts val="0"/>
              </a:spcBef>
              <a:spcAft>
                <a:spcPts val="0"/>
              </a:spcAft>
            </a:pPr>
            <a:r>
              <a:rPr lang="en-GB" sz="1400" i="1" dirty="0">
                <a:solidFill>
                  <a:schemeClr val="tx1"/>
                </a:solidFill>
              </a:rPr>
              <a:t>Convener: Country F </a:t>
            </a:r>
            <a:endParaRPr lang="en-GB" sz="1400" dirty="0">
              <a:solidFill>
                <a:schemeClr val="tx1"/>
              </a:solidFill>
            </a:endParaRPr>
          </a:p>
        </p:txBody>
      </p:sp>
      <p:sp>
        <p:nvSpPr>
          <p:cNvPr id="10" name="Rounded Rectangle 9"/>
          <p:cNvSpPr/>
          <p:nvPr/>
        </p:nvSpPr>
        <p:spPr>
          <a:xfrm>
            <a:off x="3505200" y="2209800"/>
            <a:ext cx="28956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fontAlgn="auto">
              <a:spcBef>
                <a:spcPts val="0"/>
              </a:spcBef>
              <a:spcAft>
                <a:spcPts val="0"/>
              </a:spcAft>
            </a:pPr>
            <a:r>
              <a:rPr lang="en-GB" sz="1800" dirty="0">
                <a:solidFill>
                  <a:schemeClr val="tx1"/>
                </a:solidFill>
              </a:rPr>
              <a:t>Develops one publication</a:t>
            </a:r>
          </a:p>
        </p:txBody>
      </p:sp>
      <p:sp>
        <p:nvSpPr>
          <p:cNvPr id="12" name="Rounded Rectangle 11"/>
          <p:cNvSpPr/>
          <p:nvPr/>
        </p:nvSpPr>
        <p:spPr>
          <a:xfrm>
            <a:off x="838200" y="3048000"/>
            <a:ext cx="2362200" cy="12192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fontAlgn="auto">
              <a:spcBef>
                <a:spcPts val="0"/>
              </a:spcBef>
              <a:spcAft>
                <a:spcPts val="0"/>
              </a:spcAft>
            </a:pPr>
            <a:r>
              <a:rPr lang="en-GB" sz="1400" dirty="0">
                <a:solidFill>
                  <a:schemeClr val="tx1"/>
                </a:solidFill>
              </a:rPr>
              <a:t>Part 1</a:t>
            </a:r>
          </a:p>
          <a:p>
            <a:pPr algn="ctr" fontAlgn="auto">
              <a:spcBef>
                <a:spcPts val="0"/>
              </a:spcBef>
              <a:spcAft>
                <a:spcPts val="0"/>
              </a:spcAft>
            </a:pPr>
            <a:r>
              <a:rPr lang="en-GB" sz="1400" dirty="0">
                <a:solidFill>
                  <a:schemeClr val="tx1"/>
                </a:solidFill>
              </a:rPr>
              <a:t>Metrological </a:t>
            </a:r>
            <a:br>
              <a:rPr lang="en-GB" sz="1400" dirty="0">
                <a:solidFill>
                  <a:schemeClr val="tx1"/>
                </a:solidFill>
              </a:rPr>
            </a:br>
            <a:r>
              <a:rPr lang="en-GB" sz="1400" dirty="0">
                <a:solidFill>
                  <a:schemeClr val="tx1"/>
                </a:solidFill>
              </a:rPr>
              <a:t>and technical requirements</a:t>
            </a:r>
          </a:p>
        </p:txBody>
      </p:sp>
      <p:sp>
        <p:nvSpPr>
          <p:cNvPr id="13" name="Rounded Rectangle 12"/>
          <p:cNvSpPr/>
          <p:nvPr/>
        </p:nvSpPr>
        <p:spPr>
          <a:xfrm>
            <a:off x="3771899" y="3048001"/>
            <a:ext cx="2362200" cy="12192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fontAlgn="auto">
              <a:spcBef>
                <a:spcPts val="0"/>
              </a:spcBef>
              <a:spcAft>
                <a:spcPts val="0"/>
              </a:spcAft>
            </a:pPr>
            <a:r>
              <a:rPr lang="en-GB" sz="1400" dirty="0">
                <a:solidFill>
                  <a:schemeClr val="tx1"/>
                </a:solidFill>
              </a:rPr>
              <a:t>Part 2</a:t>
            </a:r>
          </a:p>
          <a:p>
            <a:pPr algn="ctr" fontAlgn="auto">
              <a:spcBef>
                <a:spcPts val="0"/>
              </a:spcBef>
              <a:spcAft>
                <a:spcPts val="0"/>
              </a:spcAft>
            </a:pPr>
            <a:r>
              <a:rPr lang="en-GB" sz="1400" dirty="0">
                <a:solidFill>
                  <a:schemeClr val="tx1"/>
                </a:solidFill>
              </a:rPr>
              <a:t>Test procedures</a:t>
            </a:r>
          </a:p>
          <a:p>
            <a:pPr algn="ctr" fontAlgn="auto">
              <a:spcBef>
                <a:spcPts val="0"/>
              </a:spcBef>
              <a:spcAft>
                <a:spcPts val="0"/>
              </a:spcAft>
            </a:pPr>
            <a:r>
              <a:rPr lang="en-GB" sz="1400" dirty="0">
                <a:solidFill>
                  <a:schemeClr val="tx1"/>
                </a:solidFill>
              </a:rPr>
              <a:t>(for type approval, verification and inspection)</a:t>
            </a:r>
          </a:p>
        </p:txBody>
      </p:sp>
      <p:sp>
        <p:nvSpPr>
          <p:cNvPr id="14" name="Rounded Rectangle 13"/>
          <p:cNvSpPr/>
          <p:nvPr/>
        </p:nvSpPr>
        <p:spPr>
          <a:xfrm>
            <a:off x="6629400" y="3048000"/>
            <a:ext cx="2362200" cy="12192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fontAlgn="auto">
              <a:spcBef>
                <a:spcPts val="0"/>
              </a:spcBef>
              <a:spcAft>
                <a:spcPts val="0"/>
              </a:spcAft>
            </a:pPr>
            <a:r>
              <a:rPr lang="en-GB" sz="1400" dirty="0">
                <a:solidFill>
                  <a:schemeClr val="tx1"/>
                </a:solidFill>
              </a:rPr>
              <a:t>Part 3</a:t>
            </a:r>
          </a:p>
          <a:p>
            <a:pPr algn="ctr" fontAlgn="auto">
              <a:spcBef>
                <a:spcPts val="0"/>
              </a:spcBef>
              <a:spcAft>
                <a:spcPts val="0"/>
              </a:spcAft>
            </a:pPr>
            <a:r>
              <a:rPr lang="en-GB" sz="1400" dirty="0">
                <a:solidFill>
                  <a:schemeClr val="tx1"/>
                </a:solidFill>
              </a:rPr>
              <a:t>Test report format</a:t>
            </a:r>
          </a:p>
        </p:txBody>
      </p:sp>
      <p:sp>
        <p:nvSpPr>
          <p:cNvPr id="18" name="Rounded Rectangle 17"/>
          <p:cNvSpPr/>
          <p:nvPr/>
        </p:nvSpPr>
        <p:spPr>
          <a:xfrm>
            <a:off x="6629400" y="1371601"/>
            <a:ext cx="2643206" cy="685799"/>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t"/>
          <a:lstStyle/>
          <a:p>
            <a:pPr fontAlgn="auto">
              <a:spcBef>
                <a:spcPts val="0"/>
              </a:spcBef>
              <a:spcAft>
                <a:spcPts val="0"/>
              </a:spcAft>
            </a:pPr>
            <a:r>
              <a:rPr lang="en-GB" sz="1200" i="1" dirty="0">
                <a:solidFill>
                  <a:schemeClr val="tx1"/>
                </a:solidFill>
              </a:rPr>
              <a:t>P-members:   A, B, C, D, E, F, G, H</a:t>
            </a:r>
          </a:p>
          <a:p>
            <a:pPr fontAlgn="auto">
              <a:spcBef>
                <a:spcPts val="0"/>
              </a:spcBef>
              <a:spcAft>
                <a:spcPts val="0"/>
              </a:spcAft>
            </a:pPr>
            <a:r>
              <a:rPr lang="en-GB" sz="1200" i="1" dirty="0">
                <a:solidFill>
                  <a:schemeClr val="tx1"/>
                </a:solidFill>
              </a:rPr>
              <a:t>O-members:   I, J, K, L</a:t>
            </a:r>
          </a:p>
          <a:p>
            <a:pPr algn="ctr" fontAlgn="auto">
              <a:spcBef>
                <a:spcPts val="0"/>
              </a:spcBef>
              <a:spcAft>
                <a:spcPts val="0"/>
              </a:spcAft>
            </a:pPr>
            <a:endParaRPr lang="en-GB" sz="1400" dirty="0">
              <a:solidFill>
                <a:prstClr val="white"/>
              </a:solidFill>
            </a:endParaRPr>
          </a:p>
        </p:txBody>
      </p:sp>
      <p:cxnSp>
        <p:nvCxnSpPr>
          <p:cNvPr id="4" name="Straight Connector 3"/>
          <p:cNvCxnSpPr>
            <a:stCxn id="6" idx="2"/>
            <a:endCxn id="10" idx="0"/>
          </p:cNvCxnSpPr>
          <p:nvPr/>
        </p:nvCxnSpPr>
        <p:spPr>
          <a:xfrm>
            <a:off x="4953000" y="2057400"/>
            <a:ext cx="0" cy="152401"/>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26" name="Elbow Connector 25"/>
          <p:cNvCxnSpPr>
            <a:stCxn id="10" idx="2"/>
            <a:endCxn id="12" idx="0"/>
          </p:cNvCxnSpPr>
          <p:nvPr/>
        </p:nvCxnSpPr>
        <p:spPr>
          <a:xfrm rot="5400000">
            <a:off x="3333750" y="1428750"/>
            <a:ext cx="304800" cy="2933700"/>
          </a:xfrm>
          <a:prstGeom prst="bentConnector3">
            <a:avLst/>
          </a:prstGeom>
          <a:ln w="19050">
            <a:tailEnd type="arrow"/>
          </a:ln>
        </p:spPr>
        <p:style>
          <a:lnRef idx="1">
            <a:schemeClr val="accent1"/>
          </a:lnRef>
          <a:fillRef idx="0">
            <a:schemeClr val="accent1"/>
          </a:fillRef>
          <a:effectRef idx="0">
            <a:schemeClr val="accent1"/>
          </a:effectRef>
          <a:fontRef idx="minor">
            <a:schemeClr val="tx1"/>
          </a:fontRef>
        </p:style>
      </p:cxnSp>
      <p:cxnSp>
        <p:nvCxnSpPr>
          <p:cNvPr id="28" name="Elbow Connector 27"/>
          <p:cNvCxnSpPr>
            <a:stCxn id="10" idx="2"/>
            <a:endCxn id="14" idx="0"/>
          </p:cNvCxnSpPr>
          <p:nvPr/>
        </p:nvCxnSpPr>
        <p:spPr>
          <a:xfrm rot="16200000" flipH="1">
            <a:off x="6229350" y="1466850"/>
            <a:ext cx="304800" cy="2857500"/>
          </a:xfrm>
          <a:prstGeom prst="bentConnector3">
            <a:avLst/>
          </a:prstGeom>
          <a:ln w="19050">
            <a:tailEnd type="arrow"/>
          </a:ln>
        </p:spPr>
        <p:style>
          <a:lnRef idx="1">
            <a:schemeClr val="accent1"/>
          </a:lnRef>
          <a:fillRef idx="0">
            <a:schemeClr val="accent1"/>
          </a:fillRef>
          <a:effectRef idx="0">
            <a:schemeClr val="accent1"/>
          </a:effectRef>
          <a:fontRef idx="minor">
            <a:schemeClr val="tx1"/>
          </a:fontRef>
        </p:style>
      </p:cxnSp>
      <p:cxnSp>
        <p:nvCxnSpPr>
          <p:cNvPr id="30" name="Elbow Connector 29"/>
          <p:cNvCxnSpPr>
            <a:stCxn id="10" idx="2"/>
            <a:endCxn id="13" idx="0"/>
          </p:cNvCxnSpPr>
          <p:nvPr/>
        </p:nvCxnSpPr>
        <p:spPr>
          <a:xfrm rot="5400000">
            <a:off x="4800601" y="2895601"/>
            <a:ext cx="304801" cy="1"/>
          </a:xfrm>
          <a:prstGeom prst="bentConnector3">
            <a:avLst/>
          </a:prstGeom>
          <a:ln w="19050">
            <a:tailEnd type="arrow"/>
          </a:ln>
        </p:spPr>
        <p:style>
          <a:lnRef idx="1">
            <a:schemeClr val="accent1"/>
          </a:lnRef>
          <a:fillRef idx="0">
            <a:schemeClr val="accent1"/>
          </a:fillRef>
          <a:effectRef idx="0">
            <a:schemeClr val="accent1"/>
          </a:effectRef>
          <a:fontRef idx="minor">
            <a:schemeClr val="tx1"/>
          </a:fontRef>
        </p:style>
      </p:cxnSp>
      <p:grpSp>
        <p:nvGrpSpPr>
          <p:cNvPr id="57" name="Group 56"/>
          <p:cNvGrpSpPr/>
          <p:nvPr/>
        </p:nvGrpSpPr>
        <p:grpSpPr>
          <a:xfrm>
            <a:off x="1543250" y="4267200"/>
            <a:ext cx="952100" cy="2133600"/>
            <a:chOff x="1162250" y="4267200"/>
            <a:chExt cx="952100" cy="2133600"/>
          </a:xfrm>
        </p:grpSpPr>
        <p:sp>
          <p:nvSpPr>
            <p:cNvPr id="15" name="Rounded Rectangle 14"/>
            <p:cNvSpPr/>
            <p:nvPr/>
          </p:nvSpPr>
          <p:spPr>
            <a:xfrm>
              <a:off x="1257700" y="4419600"/>
              <a:ext cx="762000" cy="3810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fontAlgn="auto">
                <a:spcBef>
                  <a:spcPts val="0"/>
                </a:spcBef>
                <a:spcAft>
                  <a:spcPts val="0"/>
                </a:spcAft>
              </a:pPr>
              <a:r>
                <a:rPr lang="en-GB" sz="2000" dirty="0">
                  <a:solidFill>
                    <a:schemeClr val="tx1"/>
                  </a:solidFill>
                </a:rPr>
                <a:t>WD</a:t>
              </a:r>
            </a:p>
          </p:txBody>
        </p:sp>
        <p:sp>
          <p:nvSpPr>
            <p:cNvPr id="16" name="Rounded Rectangle 15"/>
            <p:cNvSpPr/>
            <p:nvPr/>
          </p:nvSpPr>
          <p:spPr>
            <a:xfrm>
              <a:off x="1257700" y="4953000"/>
              <a:ext cx="762000" cy="3810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fontAlgn="auto">
                <a:spcBef>
                  <a:spcPts val="0"/>
                </a:spcBef>
                <a:spcAft>
                  <a:spcPts val="0"/>
                </a:spcAft>
              </a:pPr>
              <a:r>
                <a:rPr lang="en-GB" sz="2000" dirty="0">
                  <a:solidFill>
                    <a:schemeClr val="tx1"/>
                  </a:solidFill>
                </a:rPr>
                <a:t>1CD</a:t>
              </a:r>
            </a:p>
          </p:txBody>
        </p:sp>
        <p:sp>
          <p:nvSpPr>
            <p:cNvPr id="20" name="Rounded Rectangle 19"/>
            <p:cNvSpPr/>
            <p:nvPr/>
          </p:nvSpPr>
          <p:spPr>
            <a:xfrm>
              <a:off x="1257700" y="5486400"/>
              <a:ext cx="762000" cy="3810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fontAlgn="auto">
                <a:spcBef>
                  <a:spcPts val="0"/>
                </a:spcBef>
                <a:spcAft>
                  <a:spcPts val="0"/>
                </a:spcAft>
              </a:pPr>
              <a:r>
                <a:rPr lang="en-GB" sz="2000" dirty="0">
                  <a:solidFill>
                    <a:schemeClr val="tx1"/>
                  </a:solidFill>
                </a:rPr>
                <a:t>2CD</a:t>
              </a:r>
            </a:p>
          </p:txBody>
        </p:sp>
        <p:sp>
          <p:nvSpPr>
            <p:cNvPr id="21" name="Rounded Rectangle 20"/>
            <p:cNvSpPr/>
            <p:nvPr/>
          </p:nvSpPr>
          <p:spPr>
            <a:xfrm>
              <a:off x="1162250" y="6019800"/>
              <a:ext cx="952100" cy="3810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fontAlgn="auto">
                <a:spcBef>
                  <a:spcPts val="0"/>
                </a:spcBef>
                <a:spcAft>
                  <a:spcPts val="0"/>
                </a:spcAft>
              </a:pPr>
              <a:r>
                <a:rPr lang="en-GB" sz="2000" dirty="0">
                  <a:solidFill>
                    <a:schemeClr val="tx1"/>
                  </a:solidFill>
                </a:rPr>
                <a:t>3CD ...</a:t>
              </a:r>
            </a:p>
          </p:txBody>
        </p:sp>
        <p:cxnSp>
          <p:nvCxnSpPr>
            <p:cNvPr id="33" name="Straight Arrow Connector 32"/>
            <p:cNvCxnSpPr/>
            <p:nvPr/>
          </p:nvCxnSpPr>
          <p:spPr>
            <a:xfrm>
              <a:off x="1638300" y="4267200"/>
              <a:ext cx="400" cy="152400"/>
            </a:xfrm>
            <a:prstGeom prst="straightConnector1">
              <a:avLst/>
            </a:prstGeom>
            <a:ln w="19050">
              <a:tailEnd type="arrow"/>
            </a:ln>
          </p:spPr>
          <p:style>
            <a:lnRef idx="1">
              <a:schemeClr val="accent1"/>
            </a:lnRef>
            <a:fillRef idx="0">
              <a:schemeClr val="accent1"/>
            </a:fillRef>
            <a:effectRef idx="0">
              <a:schemeClr val="accent1"/>
            </a:effectRef>
            <a:fontRef idx="minor">
              <a:schemeClr val="tx1"/>
            </a:fontRef>
          </p:style>
        </p:cxnSp>
        <p:cxnSp>
          <p:nvCxnSpPr>
            <p:cNvPr id="34" name="Straight Arrow Connector 33"/>
            <p:cNvCxnSpPr/>
            <p:nvPr/>
          </p:nvCxnSpPr>
          <p:spPr>
            <a:xfrm>
              <a:off x="1637900" y="4801402"/>
              <a:ext cx="400" cy="152400"/>
            </a:xfrm>
            <a:prstGeom prst="straightConnector1">
              <a:avLst/>
            </a:prstGeom>
            <a:ln w="19050">
              <a:tailEnd type="arrow"/>
            </a:ln>
          </p:spPr>
          <p:style>
            <a:lnRef idx="1">
              <a:schemeClr val="accent1"/>
            </a:lnRef>
            <a:fillRef idx="0">
              <a:schemeClr val="accent1"/>
            </a:fillRef>
            <a:effectRef idx="0">
              <a:schemeClr val="accent1"/>
            </a:effectRef>
            <a:fontRef idx="minor">
              <a:schemeClr val="tx1"/>
            </a:fontRef>
          </p:style>
        </p:cxnSp>
        <p:cxnSp>
          <p:nvCxnSpPr>
            <p:cNvPr id="35" name="Straight Arrow Connector 34"/>
            <p:cNvCxnSpPr/>
            <p:nvPr/>
          </p:nvCxnSpPr>
          <p:spPr>
            <a:xfrm>
              <a:off x="1637500" y="5334000"/>
              <a:ext cx="400" cy="152400"/>
            </a:xfrm>
            <a:prstGeom prst="straightConnector1">
              <a:avLst/>
            </a:prstGeom>
            <a:ln w="19050">
              <a:tailEnd type="arrow"/>
            </a:ln>
          </p:spPr>
          <p:style>
            <a:lnRef idx="1">
              <a:schemeClr val="accent1"/>
            </a:lnRef>
            <a:fillRef idx="0">
              <a:schemeClr val="accent1"/>
            </a:fillRef>
            <a:effectRef idx="0">
              <a:schemeClr val="accent1"/>
            </a:effectRef>
            <a:fontRef idx="minor">
              <a:schemeClr val="tx1"/>
            </a:fontRef>
          </p:style>
        </p:cxnSp>
        <p:cxnSp>
          <p:nvCxnSpPr>
            <p:cNvPr id="36" name="Straight Arrow Connector 35"/>
            <p:cNvCxnSpPr/>
            <p:nvPr/>
          </p:nvCxnSpPr>
          <p:spPr>
            <a:xfrm>
              <a:off x="1637100" y="5848952"/>
              <a:ext cx="400" cy="152400"/>
            </a:xfrm>
            <a:prstGeom prst="straightConnector1">
              <a:avLst/>
            </a:prstGeom>
            <a:ln w="19050">
              <a:tailEnd type="arrow"/>
            </a:ln>
          </p:spPr>
          <p:style>
            <a:lnRef idx="1">
              <a:schemeClr val="accent1"/>
            </a:lnRef>
            <a:fillRef idx="0">
              <a:schemeClr val="accent1"/>
            </a:fillRef>
            <a:effectRef idx="0">
              <a:schemeClr val="accent1"/>
            </a:effectRef>
            <a:fontRef idx="minor">
              <a:schemeClr val="tx1"/>
            </a:fontRef>
          </p:style>
        </p:cxnSp>
      </p:grpSp>
      <p:grpSp>
        <p:nvGrpSpPr>
          <p:cNvPr id="56" name="Group 55"/>
          <p:cNvGrpSpPr/>
          <p:nvPr/>
        </p:nvGrpSpPr>
        <p:grpSpPr>
          <a:xfrm>
            <a:off x="4495000" y="4267200"/>
            <a:ext cx="914400" cy="2133600"/>
            <a:chOff x="4114000" y="4267200"/>
            <a:chExt cx="914400" cy="2133600"/>
          </a:xfrm>
        </p:grpSpPr>
        <p:sp>
          <p:nvSpPr>
            <p:cNvPr id="37" name="Rounded Rectangle 36"/>
            <p:cNvSpPr/>
            <p:nvPr/>
          </p:nvSpPr>
          <p:spPr>
            <a:xfrm>
              <a:off x="4191000" y="4419600"/>
              <a:ext cx="762000" cy="3810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fontAlgn="auto">
                <a:spcBef>
                  <a:spcPts val="0"/>
                </a:spcBef>
                <a:spcAft>
                  <a:spcPts val="0"/>
                </a:spcAft>
              </a:pPr>
              <a:r>
                <a:rPr lang="en-GB" sz="2000" dirty="0">
                  <a:solidFill>
                    <a:schemeClr val="tx1"/>
                  </a:solidFill>
                </a:rPr>
                <a:t>WD</a:t>
              </a:r>
            </a:p>
          </p:txBody>
        </p:sp>
        <p:sp>
          <p:nvSpPr>
            <p:cNvPr id="38" name="Rounded Rectangle 37"/>
            <p:cNvSpPr/>
            <p:nvPr/>
          </p:nvSpPr>
          <p:spPr>
            <a:xfrm>
              <a:off x="4191000" y="4953000"/>
              <a:ext cx="762000" cy="3810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fontAlgn="auto">
                <a:spcBef>
                  <a:spcPts val="0"/>
                </a:spcBef>
                <a:spcAft>
                  <a:spcPts val="0"/>
                </a:spcAft>
              </a:pPr>
              <a:r>
                <a:rPr lang="en-GB" sz="2000" dirty="0">
                  <a:solidFill>
                    <a:schemeClr val="tx1"/>
                  </a:solidFill>
                </a:rPr>
                <a:t>1CD</a:t>
              </a:r>
            </a:p>
          </p:txBody>
        </p:sp>
        <p:sp>
          <p:nvSpPr>
            <p:cNvPr id="39" name="Rounded Rectangle 38"/>
            <p:cNvSpPr/>
            <p:nvPr/>
          </p:nvSpPr>
          <p:spPr>
            <a:xfrm>
              <a:off x="4191000" y="5486400"/>
              <a:ext cx="762000" cy="3810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fontAlgn="auto">
                <a:spcBef>
                  <a:spcPts val="0"/>
                </a:spcBef>
                <a:spcAft>
                  <a:spcPts val="0"/>
                </a:spcAft>
              </a:pPr>
              <a:r>
                <a:rPr lang="en-GB" sz="2000" dirty="0">
                  <a:solidFill>
                    <a:schemeClr val="tx1"/>
                  </a:solidFill>
                </a:rPr>
                <a:t>2CD</a:t>
              </a:r>
            </a:p>
          </p:txBody>
        </p:sp>
        <p:sp>
          <p:nvSpPr>
            <p:cNvPr id="40" name="Rounded Rectangle 39"/>
            <p:cNvSpPr/>
            <p:nvPr/>
          </p:nvSpPr>
          <p:spPr>
            <a:xfrm>
              <a:off x="4114000" y="6019800"/>
              <a:ext cx="914400" cy="3810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fontAlgn="auto">
                <a:spcBef>
                  <a:spcPts val="0"/>
                </a:spcBef>
                <a:spcAft>
                  <a:spcPts val="0"/>
                </a:spcAft>
              </a:pPr>
              <a:r>
                <a:rPr lang="en-GB" sz="2000" dirty="0">
                  <a:solidFill>
                    <a:schemeClr val="tx1"/>
                  </a:solidFill>
                </a:rPr>
                <a:t>3CD ...</a:t>
              </a:r>
            </a:p>
          </p:txBody>
        </p:sp>
        <p:cxnSp>
          <p:nvCxnSpPr>
            <p:cNvPr id="41" name="Straight Arrow Connector 40"/>
            <p:cNvCxnSpPr/>
            <p:nvPr/>
          </p:nvCxnSpPr>
          <p:spPr>
            <a:xfrm>
              <a:off x="4571200" y="4801402"/>
              <a:ext cx="400" cy="152400"/>
            </a:xfrm>
            <a:prstGeom prst="straightConnector1">
              <a:avLst/>
            </a:prstGeom>
            <a:ln w="19050">
              <a:tailEnd type="arrow"/>
            </a:ln>
          </p:spPr>
          <p:style>
            <a:lnRef idx="1">
              <a:schemeClr val="accent1"/>
            </a:lnRef>
            <a:fillRef idx="0">
              <a:schemeClr val="accent1"/>
            </a:fillRef>
            <a:effectRef idx="0">
              <a:schemeClr val="accent1"/>
            </a:effectRef>
            <a:fontRef idx="minor">
              <a:schemeClr val="tx1"/>
            </a:fontRef>
          </p:style>
        </p:cxnSp>
        <p:cxnSp>
          <p:nvCxnSpPr>
            <p:cNvPr id="42" name="Straight Arrow Connector 41"/>
            <p:cNvCxnSpPr/>
            <p:nvPr/>
          </p:nvCxnSpPr>
          <p:spPr>
            <a:xfrm>
              <a:off x="4570800" y="5334000"/>
              <a:ext cx="400" cy="152400"/>
            </a:xfrm>
            <a:prstGeom prst="straightConnector1">
              <a:avLst/>
            </a:prstGeom>
            <a:ln w="19050">
              <a:tailEnd type="arrow"/>
            </a:ln>
          </p:spPr>
          <p:style>
            <a:lnRef idx="1">
              <a:schemeClr val="accent1"/>
            </a:lnRef>
            <a:fillRef idx="0">
              <a:schemeClr val="accent1"/>
            </a:fillRef>
            <a:effectRef idx="0">
              <a:schemeClr val="accent1"/>
            </a:effectRef>
            <a:fontRef idx="minor">
              <a:schemeClr val="tx1"/>
            </a:fontRef>
          </p:style>
        </p:cxnSp>
        <p:cxnSp>
          <p:nvCxnSpPr>
            <p:cNvPr id="43" name="Straight Arrow Connector 42"/>
            <p:cNvCxnSpPr/>
            <p:nvPr/>
          </p:nvCxnSpPr>
          <p:spPr>
            <a:xfrm>
              <a:off x="4571600" y="4267200"/>
              <a:ext cx="400" cy="152400"/>
            </a:xfrm>
            <a:prstGeom prst="straightConnector1">
              <a:avLst/>
            </a:prstGeom>
            <a:ln w="19050">
              <a:tailEnd type="arrow"/>
            </a:ln>
          </p:spPr>
          <p:style>
            <a:lnRef idx="1">
              <a:schemeClr val="accent1"/>
            </a:lnRef>
            <a:fillRef idx="0">
              <a:schemeClr val="accent1"/>
            </a:fillRef>
            <a:effectRef idx="0">
              <a:schemeClr val="accent1"/>
            </a:effectRef>
            <a:fontRef idx="minor">
              <a:schemeClr val="tx1"/>
            </a:fontRef>
          </p:style>
        </p:cxnSp>
        <p:cxnSp>
          <p:nvCxnSpPr>
            <p:cNvPr id="44" name="Straight Arrow Connector 43"/>
            <p:cNvCxnSpPr/>
            <p:nvPr/>
          </p:nvCxnSpPr>
          <p:spPr>
            <a:xfrm>
              <a:off x="4570400" y="5848952"/>
              <a:ext cx="400" cy="152400"/>
            </a:xfrm>
            <a:prstGeom prst="straightConnector1">
              <a:avLst/>
            </a:prstGeom>
            <a:ln w="19050">
              <a:tailEnd type="arrow"/>
            </a:ln>
          </p:spPr>
          <p:style>
            <a:lnRef idx="1">
              <a:schemeClr val="accent1"/>
            </a:lnRef>
            <a:fillRef idx="0">
              <a:schemeClr val="accent1"/>
            </a:fillRef>
            <a:effectRef idx="0">
              <a:schemeClr val="accent1"/>
            </a:effectRef>
            <a:fontRef idx="minor">
              <a:schemeClr val="tx1"/>
            </a:fontRef>
          </p:style>
        </p:cxnSp>
      </p:grpSp>
      <p:cxnSp>
        <p:nvCxnSpPr>
          <p:cNvPr id="53" name="Straight Connector 52"/>
          <p:cNvCxnSpPr>
            <a:stCxn id="6" idx="3"/>
            <a:endCxn id="18" idx="1"/>
          </p:cNvCxnSpPr>
          <p:nvPr/>
        </p:nvCxnSpPr>
        <p:spPr>
          <a:xfrm>
            <a:off x="6004258" y="1714500"/>
            <a:ext cx="625143" cy="0"/>
          </a:xfrm>
          <a:prstGeom prst="line">
            <a:avLst/>
          </a:prstGeom>
          <a:ln w="19050"/>
        </p:spPr>
        <p:style>
          <a:lnRef idx="1">
            <a:schemeClr val="accent1"/>
          </a:lnRef>
          <a:fillRef idx="0">
            <a:schemeClr val="accent1"/>
          </a:fillRef>
          <a:effectRef idx="0">
            <a:schemeClr val="accent1"/>
          </a:effectRef>
          <a:fontRef idx="minor">
            <a:schemeClr val="tx1"/>
          </a:fontRef>
        </p:style>
      </p:cxnSp>
      <p:grpSp>
        <p:nvGrpSpPr>
          <p:cNvPr id="58" name="Group 57"/>
          <p:cNvGrpSpPr/>
          <p:nvPr/>
        </p:nvGrpSpPr>
        <p:grpSpPr>
          <a:xfrm>
            <a:off x="7354862" y="4267200"/>
            <a:ext cx="914400" cy="2133600"/>
            <a:chOff x="7019225" y="4267200"/>
            <a:chExt cx="914400" cy="2133600"/>
          </a:xfrm>
        </p:grpSpPr>
        <p:sp>
          <p:nvSpPr>
            <p:cNvPr id="45" name="Rounded Rectangle 44"/>
            <p:cNvSpPr/>
            <p:nvPr/>
          </p:nvSpPr>
          <p:spPr>
            <a:xfrm>
              <a:off x="7086600" y="4419600"/>
              <a:ext cx="762000" cy="3810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fontAlgn="auto">
                <a:spcBef>
                  <a:spcPts val="0"/>
                </a:spcBef>
                <a:spcAft>
                  <a:spcPts val="0"/>
                </a:spcAft>
              </a:pPr>
              <a:r>
                <a:rPr lang="en-GB" sz="2000" dirty="0">
                  <a:solidFill>
                    <a:schemeClr val="tx1"/>
                  </a:solidFill>
                </a:rPr>
                <a:t>WD</a:t>
              </a:r>
            </a:p>
          </p:txBody>
        </p:sp>
        <p:sp>
          <p:nvSpPr>
            <p:cNvPr id="46" name="Rounded Rectangle 45"/>
            <p:cNvSpPr/>
            <p:nvPr/>
          </p:nvSpPr>
          <p:spPr>
            <a:xfrm>
              <a:off x="7086600" y="4953000"/>
              <a:ext cx="762000" cy="3810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fontAlgn="auto">
                <a:spcBef>
                  <a:spcPts val="0"/>
                </a:spcBef>
                <a:spcAft>
                  <a:spcPts val="0"/>
                </a:spcAft>
              </a:pPr>
              <a:r>
                <a:rPr lang="en-GB" sz="2000" dirty="0">
                  <a:solidFill>
                    <a:schemeClr val="tx1"/>
                  </a:solidFill>
                </a:rPr>
                <a:t>1CD</a:t>
              </a:r>
            </a:p>
          </p:txBody>
        </p:sp>
        <p:sp>
          <p:nvSpPr>
            <p:cNvPr id="47" name="Rounded Rectangle 46"/>
            <p:cNvSpPr/>
            <p:nvPr/>
          </p:nvSpPr>
          <p:spPr>
            <a:xfrm>
              <a:off x="7086600" y="5486400"/>
              <a:ext cx="762000" cy="3810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fontAlgn="auto">
                <a:spcBef>
                  <a:spcPts val="0"/>
                </a:spcBef>
                <a:spcAft>
                  <a:spcPts val="0"/>
                </a:spcAft>
              </a:pPr>
              <a:r>
                <a:rPr lang="en-GB" sz="2000" dirty="0">
                  <a:solidFill>
                    <a:schemeClr val="tx1"/>
                  </a:solidFill>
                </a:rPr>
                <a:t>2CD</a:t>
              </a:r>
            </a:p>
          </p:txBody>
        </p:sp>
        <p:sp>
          <p:nvSpPr>
            <p:cNvPr id="48" name="Rounded Rectangle 47"/>
            <p:cNvSpPr/>
            <p:nvPr/>
          </p:nvSpPr>
          <p:spPr>
            <a:xfrm>
              <a:off x="7019225" y="6019800"/>
              <a:ext cx="914400" cy="3810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fontAlgn="auto">
                <a:spcBef>
                  <a:spcPts val="0"/>
                </a:spcBef>
                <a:spcAft>
                  <a:spcPts val="0"/>
                </a:spcAft>
              </a:pPr>
              <a:r>
                <a:rPr lang="en-GB" sz="2000" dirty="0">
                  <a:solidFill>
                    <a:schemeClr val="tx1"/>
                  </a:solidFill>
                </a:rPr>
                <a:t>3CD ...</a:t>
              </a:r>
            </a:p>
          </p:txBody>
        </p:sp>
        <p:cxnSp>
          <p:nvCxnSpPr>
            <p:cNvPr id="49" name="Straight Arrow Connector 48"/>
            <p:cNvCxnSpPr/>
            <p:nvPr/>
          </p:nvCxnSpPr>
          <p:spPr>
            <a:xfrm>
              <a:off x="7466800" y="4801402"/>
              <a:ext cx="400" cy="152400"/>
            </a:xfrm>
            <a:prstGeom prst="straightConnector1">
              <a:avLst/>
            </a:prstGeom>
            <a:ln w="19050">
              <a:tailEnd type="arrow"/>
            </a:ln>
          </p:spPr>
          <p:style>
            <a:lnRef idx="1">
              <a:schemeClr val="accent1"/>
            </a:lnRef>
            <a:fillRef idx="0">
              <a:schemeClr val="accent1"/>
            </a:fillRef>
            <a:effectRef idx="0">
              <a:schemeClr val="accent1"/>
            </a:effectRef>
            <a:fontRef idx="minor">
              <a:schemeClr val="tx1"/>
            </a:fontRef>
          </p:style>
        </p:cxnSp>
        <p:cxnSp>
          <p:nvCxnSpPr>
            <p:cNvPr id="50" name="Straight Arrow Connector 49"/>
            <p:cNvCxnSpPr/>
            <p:nvPr/>
          </p:nvCxnSpPr>
          <p:spPr>
            <a:xfrm>
              <a:off x="7466400" y="5334000"/>
              <a:ext cx="400" cy="152400"/>
            </a:xfrm>
            <a:prstGeom prst="straightConnector1">
              <a:avLst/>
            </a:prstGeom>
            <a:ln w="19050">
              <a:tailEnd type="arrow"/>
            </a:ln>
          </p:spPr>
          <p:style>
            <a:lnRef idx="1">
              <a:schemeClr val="accent1"/>
            </a:lnRef>
            <a:fillRef idx="0">
              <a:schemeClr val="accent1"/>
            </a:fillRef>
            <a:effectRef idx="0">
              <a:schemeClr val="accent1"/>
            </a:effectRef>
            <a:fontRef idx="minor">
              <a:schemeClr val="tx1"/>
            </a:fontRef>
          </p:style>
        </p:cxnSp>
        <p:cxnSp>
          <p:nvCxnSpPr>
            <p:cNvPr id="51" name="Straight Arrow Connector 50"/>
            <p:cNvCxnSpPr/>
            <p:nvPr/>
          </p:nvCxnSpPr>
          <p:spPr>
            <a:xfrm>
              <a:off x="7466000" y="5848952"/>
              <a:ext cx="400" cy="152400"/>
            </a:xfrm>
            <a:prstGeom prst="straightConnector1">
              <a:avLst/>
            </a:prstGeom>
            <a:ln w="19050">
              <a:tailEnd type="arrow"/>
            </a:ln>
          </p:spPr>
          <p:style>
            <a:lnRef idx="1">
              <a:schemeClr val="accent1"/>
            </a:lnRef>
            <a:fillRef idx="0">
              <a:schemeClr val="accent1"/>
            </a:fillRef>
            <a:effectRef idx="0">
              <a:schemeClr val="accent1"/>
            </a:effectRef>
            <a:fontRef idx="minor">
              <a:schemeClr val="tx1"/>
            </a:fontRef>
          </p:style>
        </p:cxnSp>
        <p:cxnSp>
          <p:nvCxnSpPr>
            <p:cNvPr id="55" name="Straight Arrow Connector 54"/>
            <p:cNvCxnSpPr/>
            <p:nvPr/>
          </p:nvCxnSpPr>
          <p:spPr>
            <a:xfrm>
              <a:off x="7467200" y="4267200"/>
              <a:ext cx="400" cy="152400"/>
            </a:xfrm>
            <a:prstGeom prst="straightConnector1">
              <a:avLst/>
            </a:prstGeom>
            <a:ln w="19050">
              <a:tailEnd type="arrow"/>
            </a:ln>
          </p:spPr>
          <p:style>
            <a:lnRef idx="1">
              <a:schemeClr val="accent1"/>
            </a:lnRef>
            <a:fillRef idx="0">
              <a:schemeClr val="accent1"/>
            </a:fillRef>
            <a:effectRef idx="0">
              <a:schemeClr val="accent1"/>
            </a:effectRef>
            <a:fontRef idx="minor">
              <a:schemeClr val="tx1"/>
            </a:fontRef>
          </p:style>
        </p:cxnSp>
      </p:grpSp>
      <p:sp>
        <p:nvSpPr>
          <p:cNvPr id="5" name="Slide Number Placeholder 4"/>
          <p:cNvSpPr>
            <a:spLocks noGrp="1"/>
          </p:cNvSpPr>
          <p:nvPr>
            <p:ph type="sldNum" sz="quarter" idx="12"/>
          </p:nvPr>
        </p:nvSpPr>
        <p:spPr/>
        <p:txBody>
          <a:bodyPr/>
          <a:lstStyle/>
          <a:p>
            <a:fld id="{ABF32766-60C9-4BAC-9EFC-FDF3BF48D01F}" type="slidenum">
              <a:rPr lang="en-US" altLang="en-US" smtClean="0"/>
              <a:pPr/>
              <a:t>17</a:t>
            </a:fld>
            <a:endParaRPr lang="en-US" altLang="en-US" dirty="0"/>
          </a:p>
        </p:txBody>
      </p:sp>
    </p:spTree>
    <p:extLst>
      <p:ext uri="{BB962C8B-B14F-4D97-AF65-F5344CB8AC3E}">
        <p14:creationId xmlns:p14="http://schemas.microsoft.com/office/powerpoint/2010/main" val="17827874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 presetClass="entr" presetSubtype="2" fill="hold" nodeType="clickEffect">
                                  <p:stCondLst>
                                    <p:cond delay="0"/>
                                  </p:stCondLst>
                                  <p:childTnLst>
                                    <p:set>
                                      <p:cBhvr>
                                        <p:cTn id="10" dur="1" fill="hold">
                                          <p:stCondLst>
                                            <p:cond delay="0"/>
                                          </p:stCondLst>
                                        </p:cTn>
                                        <p:tgtEl>
                                          <p:spTgt spid="53"/>
                                        </p:tgtEl>
                                        <p:attrNameLst>
                                          <p:attrName>style.visibility</p:attrName>
                                        </p:attrNameLst>
                                      </p:cBhvr>
                                      <p:to>
                                        <p:strVal val="visible"/>
                                      </p:to>
                                    </p:set>
                                    <p:anim calcmode="lin" valueType="num">
                                      <p:cBhvr additive="base">
                                        <p:cTn id="11" dur="500" fill="hold"/>
                                        <p:tgtEl>
                                          <p:spTgt spid="53"/>
                                        </p:tgtEl>
                                        <p:attrNameLst>
                                          <p:attrName>ppt_x</p:attrName>
                                        </p:attrNameLst>
                                      </p:cBhvr>
                                      <p:tavLst>
                                        <p:tav tm="0">
                                          <p:val>
                                            <p:strVal val="1+#ppt_w/2"/>
                                          </p:val>
                                        </p:tav>
                                        <p:tav tm="100000">
                                          <p:val>
                                            <p:strVal val="#ppt_x"/>
                                          </p:val>
                                        </p:tav>
                                      </p:tavLst>
                                    </p:anim>
                                    <p:anim calcmode="lin" valueType="num">
                                      <p:cBhvr additive="base">
                                        <p:cTn id="12" dur="500" fill="hold"/>
                                        <p:tgtEl>
                                          <p:spTgt spid="53"/>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stCondLst>
                                    <p:cond delay="0"/>
                                  </p:stCondLst>
                                  <p:childTnLst>
                                    <p:set>
                                      <p:cBhvr>
                                        <p:cTn id="14" dur="1" fill="hold">
                                          <p:stCondLst>
                                            <p:cond delay="0"/>
                                          </p:stCondLst>
                                        </p:cTn>
                                        <p:tgtEl>
                                          <p:spTgt spid="18"/>
                                        </p:tgtEl>
                                        <p:attrNameLst>
                                          <p:attrName>style.visibility</p:attrName>
                                        </p:attrNameLst>
                                      </p:cBhvr>
                                      <p:to>
                                        <p:strVal val="visible"/>
                                      </p:to>
                                    </p:set>
                                    <p:anim calcmode="lin" valueType="num">
                                      <p:cBhvr additive="base">
                                        <p:cTn id="15" dur="500" fill="hold"/>
                                        <p:tgtEl>
                                          <p:spTgt spid="18"/>
                                        </p:tgtEl>
                                        <p:attrNameLst>
                                          <p:attrName>ppt_x</p:attrName>
                                        </p:attrNameLst>
                                      </p:cBhvr>
                                      <p:tavLst>
                                        <p:tav tm="0">
                                          <p:val>
                                            <p:strVal val="1+#ppt_w/2"/>
                                          </p:val>
                                        </p:tav>
                                        <p:tav tm="100000">
                                          <p:val>
                                            <p:strVal val="#ppt_x"/>
                                          </p:val>
                                        </p:tav>
                                      </p:tavLst>
                                    </p:anim>
                                    <p:anim calcmode="lin" valueType="num">
                                      <p:cBhvr additive="base">
                                        <p:cTn id="16" dur="500" fill="hold"/>
                                        <p:tgtEl>
                                          <p:spTgt spid="18"/>
                                        </p:tgtEl>
                                        <p:attrNameLst>
                                          <p:attrName>ppt_y</p:attrName>
                                        </p:attrNameLst>
                                      </p:cBhvr>
                                      <p:tavLst>
                                        <p:tav tm="0">
                                          <p:val>
                                            <p:strVal val="#ppt_y"/>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nodeType="clickEffect">
                                  <p:stCondLst>
                                    <p:cond delay="0"/>
                                  </p:stCondLst>
                                  <p:childTnLst>
                                    <p:set>
                                      <p:cBhvr>
                                        <p:cTn id="20" dur="1" fill="hold">
                                          <p:stCondLst>
                                            <p:cond delay="0"/>
                                          </p:stCondLst>
                                        </p:cTn>
                                        <p:tgtEl>
                                          <p:spTgt spid="4"/>
                                        </p:tgtEl>
                                        <p:attrNameLst>
                                          <p:attrName>style.visibility</p:attrName>
                                        </p:attrNameLst>
                                      </p:cBhvr>
                                      <p:to>
                                        <p:strVal val="visible"/>
                                      </p:to>
                                    </p:set>
                                    <p:anim calcmode="lin" valueType="num">
                                      <p:cBhvr additive="base">
                                        <p:cTn id="21" dur="500" fill="hold"/>
                                        <p:tgtEl>
                                          <p:spTgt spid="4"/>
                                        </p:tgtEl>
                                        <p:attrNameLst>
                                          <p:attrName>ppt_x</p:attrName>
                                        </p:attrNameLst>
                                      </p:cBhvr>
                                      <p:tavLst>
                                        <p:tav tm="0">
                                          <p:val>
                                            <p:strVal val="#ppt_x"/>
                                          </p:val>
                                        </p:tav>
                                        <p:tav tm="100000">
                                          <p:val>
                                            <p:strVal val="#ppt_x"/>
                                          </p:val>
                                        </p:tav>
                                      </p:tavLst>
                                    </p:anim>
                                    <p:anim calcmode="lin" valueType="num">
                                      <p:cBhvr additive="base">
                                        <p:cTn id="22" dur="500" fill="hold"/>
                                        <p:tgtEl>
                                          <p:spTgt spid="4"/>
                                        </p:tgtEl>
                                        <p:attrNameLst>
                                          <p:attrName>ppt_y</p:attrName>
                                        </p:attrNameLst>
                                      </p:cBhvr>
                                      <p:tavLst>
                                        <p:tav tm="0">
                                          <p:val>
                                            <p:strVal val="1+#ppt_h/2"/>
                                          </p:val>
                                        </p:tav>
                                        <p:tav tm="100000">
                                          <p:val>
                                            <p:strVal val="#ppt_y"/>
                                          </p:val>
                                        </p:tav>
                                      </p:tavLst>
                                    </p:anim>
                                  </p:childTnLst>
                                </p:cTn>
                              </p:par>
                              <p:par>
                                <p:cTn id="23" presetID="2" presetClass="entr" presetSubtype="4" fill="hold" grpId="0" nodeType="withEffect">
                                  <p:stCondLst>
                                    <p:cond delay="0"/>
                                  </p:stCondLst>
                                  <p:childTnLst>
                                    <p:set>
                                      <p:cBhvr>
                                        <p:cTn id="24" dur="1" fill="hold">
                                          <p:stCondLst>
                                            <p:cond delay="0"/>
                                          </p:stCondLst>
                                        </p:cTn>
                                        <p:tgtEl>
                                          <p:spTgt spid="10"/>
                                        </p:tgtEl>
                                        <p:attrNameLst>
                                          <p:attrName>style.visibility</p:attrName>
                                        </p:attrNameLst>
                                      </p:cBhvr>
                                      <p:to>
                                        <p:strVal val="visible"/>
                                      </p:to>
                                    </p:set>
                                    <p:anim calcmode="lin" valueType="num">
                                      <p:cBhvr additive="base">
                                        <p:cTn id="25" dur="500" fill="hold"/>
                                        <p:tgtEl>
                                          <p:spTgt spid="10"/>
                                        </p:tgtEl>
                                        <p:attrNameLst>
                                          <p:attrName>ppt_x</p:attrName>
                                        </p:attrNameLst>
                                      </p:cBhvr>
                                      <p:tavLst>
                                        <p:tav tm="0">
                                          <p:val>
                                            <p:strVal val="#ppt_x"/>
                                          </p:val>
                                        </p:tav>
                                        <p:tav tm="100000">
                                          <p:val>
                                            <p:strVal val="#ppt_x"/>
                                          </p:val>
                                        </p:tav>
                                      </p:tavLst>
                                    </p:anim>
                                    <p:anim calcmode="lin" valueType="num">
                                      <p:cBhvr additive="base">
                                        <p:cTn id="26"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26"/>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12"/>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nodeType="clickEffect">
                                  <p:stCondLst>
                                    <p:cond delay="0"/>
                                  </p:stCondLst>
                                  <p:childTnLst>
                                    <p:set>
                                      <p:cBhvr>
                                        <p:cTn id="36" dur="1" fill="hold">
                                          <p:stCondLst>
                                            <p:cond delay="0"/>
                                          </p:stCondLst>
                                        </p:cTn>
                                        <p:tgtEl>
                                          <p:spTgt spid="30"/>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13"/>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28"/>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14"/>
                                        </p:tgtEl>
                                        <p:attrNameLst>
                                          <p:attrName>style.visibility</p:attrName>
                                        </p:attrNameLst>
                                      </p:cBhvr>
                                      <p:to>
                                        <p:strVal val="visible"/>
                                      </p:to>
                                    </p:set>
                                  </p:childTnLst>
                                </p:cTn>
                              </p:par>
                            </p:childTnLst>
                          </p:cTn>
                        </p:par>
                      </p:childTnLst>
                    </p:cTn>
                  </p:par>
                  <p:par>
                    <p:cTn id="45" fill="hold">
                      <p:stCondLst>
                        <p:cond delay="indefinite"/>
                      </p:stCondLst>
                      <p:childTnLst>
                        <p:par>
                          <p:cTn id="46" fill="hold">
                            <p:stCondLst>
                              <p:cond delay="0"/>
                            </p:stCondLst>
                            <p:childTnLst>
                              <p:par>
                                <p:cTn id="47" presetID="22" presetClass="entr" presetSubtype="1" fill="hold" nodeType="clickEffect">
                                  <p:stCondLst>
                                    <p:cond delay="0"/>
                                  </p:stCondLst>
                                  <p:childTnLst>
                                    <p:set>
                                      <p:cBhvr>
                                        <p:cTn id="48" dur="1" fill="hold">
                                          <p:stCondLst>
                                            <p:cond delay="0"/>
                                          </p:stCondLst>
                                        </p:cTn>
                                        <p:tgtEl>
                                          <p:spTgt spid="57"/>
                                        </p:tgtEl>
                                        <p:attrNameLst>
                                          <p:attrName>style.visibility</p:attrName>
                                        </p:attrNameLst>
                                      </p:cBhvr>
                                      <p:to>
                                        <p:strVal val="visible"/>
                                      </p:to>
                                    </p:set>
                                    <p:animEffect transition="in" filter="wipe(up)">
                                      <p:cBhvr>
                                        <p:cTn id="49" dur="500"/>
                                        <p:tgtEl>
                                          <p:spTgt spid="57"/>
                                        </p:tgtEl>
                                      </p:cBhvr>
                                    </p:animEffect>
                                  </p:childTnLst>
                                </p:cTn>
                              </p:par>
                            </p:childTnLst>
                          </p:cTn>
                        </p:par>
                        <p:par>
                          <p:cTn id="50" fill="hold">
                            <p:stCondLst>
                              <p:cond delay="500"/>
                            </p:stCondLst>
                            <p:childTnLst>
                              <p:par>
                                <p:cTn id="51" presetID="22" presetClass="entr" presetSubtype="1" fill="hold" nodeType="afterEffect">
                                  <p:stCondLst>
                                    <p:cond delay="500"/>
                                  </p:stCondLst>
                                  <p:childTnLst>
                                    <p:set>
                                      <p:cBhvr>
                                        <p:cTn id="52" dur="1" fill="hold">
                                          <p:stCondLst>
                                            <p:cond delay="0"/>
                                          </p:stCondLst>
                                        </p:cTn>
                                        <p:tgtEl>
                                          <p:spTgt spid="56"/>
                                        </p:tgtEl>
                                        <p:attrNameLst>
                                          <p:attrName>style.visibility</p:attrName>
                                        </p:attrNameLst>
                                      </p:cBhvr>
                                      <p:to>
                                        <p:strVal val="visible"/>
                                      </p:to>
                                    </p:set>
                                    <p:animEffect transition="in" filter="wipe(up)">
                                      <p:cBhvr>
                                        <p:cTn id="53" dur="500"/>
                                        <p:tgtEl>
                                          <p:spTgt spid="56"/>
                                        </p:tgtEl>
                                      </p:cBhvr>
                                    </p:animEffect>
                                  </p:childTnLst>
                                </p:cTn>
                              </p:par>
                            </p:childTnLst>
                          </p:cTn>
                        </p:par>
                        <p:par>
                          <p:cTn id="54" fill="hold">
                            <p:stCondLst>
                              <p:cond delay="1500"/>
                            </p:stCondLst>
                            <p:childTnLst>
                              <p:par>
                                <p:cTn id="55" presetID="22" presetClass="entr" presetSubtype="1" fill="hold" nodeType="afterEffect">
                                  <p:stCondLst>
                                    <p:cond delay="500"/>
                                  </p:stCondLst>
                                  <p:childTnLst>
                                    <p:set>
                                      <p:cBhvr>
                                        <p:cTn id="56" dur="1" fill="hold">
                                          <p:stCondLst>
                                            <p:cond delay="0"/>
                                          </p:stCondLst>
                                        </p:cTn>
                                        <p:tgtEl>
                                          <p:spTgt spid="58"/>
                                        </p:tgtEl>
                                        <p:attrNameLst>
                                          <p:attrName>style.visibility</p:attrName>
                                        </p:attrNameLst>
                                      </p:cBhvr>
                                      <p:to>
                                        <p:strVal val="visible"/>
                                      </p:to>
                                    </p:set>
                                    <p:animEffect transition="in" filter="wipe(up)">
                                      <p:cBhvr>
                                        <p:cTn id="57" dur="500"/>
                                        <p:tgtEl>
                                          <p:spTgt spid="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0" grpId="0" animBg="1"/>
      <p:bldP spid="12" grpId="0" animBg="1"/>
      <p:bldP spid="13" grpId="0" animBg="1"/>
      <p:bldP spid="14" grpId="0" animBg="1"/>
      <p:bldP spid="18"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42950" y="0"/>
            <a:ext cx="8420100" cy="838200"/>
          </a:xfrm>
        </p:spPr>
        <p:txBody>
          <a:bodyPr/>
          <a:lstStyle/>
          <a:p>
            <a:r>
              <a:rPr lang="en-US" altLang="en-US" dirty="0"/>
              <a:t>DEVELOPMENT OF INTERNATIONAL STANDARD – STRUCTURE OF </a:t>
            </a:r>
            <a:r>
              <a:rPr lang="en-US" altLang="en-US" dirty="0" smtClean="0"/>
              <a:t>OIML WORK</a:t>
            </a:r>
            <a:endParaRPr lang="en-GB" dirty="0"/>
          </a:p>
        </p:txBody>
      </p:sp>
      <p:sp>
        <p:nvSpPr>
          <p:cNvPr id="3" name="Content Placeholder 2"/>
          <p:cNvSpPr>
            <a:spLocks noGrp="1"/>
          </p:cNvSpPr>
          <p:nvPr>
            <p:ph idx="1"/>
          </p:nvPr>
        </p:nvSpPr>
        <p:spPr>
          <a:xfrm>
            <a:off x="200472" y="1484784"/>
            <a:ext cx="9433048" cy="4114800"/>
          </a:xfrm>
        </p:spPr>
        <p:txBody>
          <a:bodyPr/>
          <a:lstStyle/>
          <a:p>
            <a:r>
              <a:rPr lang="en-ZA" sz="3200" dirty="0" smtClean="0"/>
              <a:t>TC 6 - </a:t>
            </a:r>
            <a:r>
              <a:rPr lang="en-ZA" sz="3200" dirty="0" err="1" smtClean="0"/>
              <a:t>Prepackaged</a:t>
            </a:r>
            <a:r>
              <a:rPr lang="en-ZA" sz="3200" dirty="0" smtClean="0"/>
              <a:t> Product</a:t>
            </a:r>
          </a:p>
          <a:p>
            <a:r>
              <a:rPr lang="en-ZA" sz="3200" dirty="0" smtClean="0"/>
              <a:t>BIML Contact – Mr Stephen Patoray</a:t>
            </a:r>
          </a:p>
          <a:p>
            <a:r>
              <a:rPr lang="en-ZA" sz="3200" dirty="0" smtClean="0"/>
              <a:t>Secretariat – South Africa</a:t>
            </a:r>
          </a:p>
          <a:p>
            <a:r>
              <a:rPr lang="en-ZA" sz="3200" dirty="0" smtClean="0"/>
              <a:t>Convener – Jaco Marneweck</a:t>
            </a:r>
          </a:p>
          <a:p>
            <a:r>
              <a:rPr lang="en-ZA" sz="2800" dirty="0"/>
              <a:t>R 79:2015 </a:t>
            </a:r>
            <a:r>
              <a:rPr lang="en-ZA" sz="2800" i="1" dirty="0"/>
              <a:t>Labelling requirements for </a:t>
            </a:r>
            <a:r>
              <a:rPr lang="en-ZA" sz="2800" i="1" dirty="0" err="1" smtClean="0"/>
              <a:t>prepackages</a:t>
            </a:r>
            <a:endParaRPr lang="en-ZA" sz="2800" i="1" dirty="0" smtClean="0"/>
          </a:p>
          <a:p>
            <a:r>
              <a:rPr lang="en-ZA" sz="2800" dirty="0" smtClean="0"/>
              <a:t>R 87:2016 </a:t>
            </a:r>
            <a:r>
              <a:rPr lang="en-ZA" sz="2800" i="1" dirty="0" smtClean="0"/>
              <a:t>Quantity of product in </a:t>
            </a:r>
            <a:r>
              <a:rPr lang="en-ZA" sz="2800" i="1" dirty="0" err="1" smtClean="0"/>
              <a:t>prepackages</a:t>
            </a:r>
            <a:endParaRPr lang="en-ZA" sz="2800" i="1" dirty="0" smtClean="0"/>
          </a:p>
          <a:p>
            <a:r>
              <a:rPr lang="en-ZA" sz="2800" dirty="0" smtClean="0"/>
              <a:t>G 21:2017 </a:t>
            </a:r>
            <a:r>
              <a:rPr lang="en-ZA" sz="2800" i="1" dirty="0" smtClean="0"/>
              <a:t>Guidance for defining the requirements for a certification system for </a:t>
            </a:r>
            <a:r>
              <a:rPr lang="en-ZA" sz="2800" i="1" dirty="0" err="1" smtClean="0"/>
              <a:t>prepackages</a:t>
            </a:r>
            <a:endParaRPr lang="en-ZA" sz="2800" i="1" dirty="0"/>
          </a:p>
          <a:p>
            <a:endParaRPr lang="en-ZA" sz="3200" dirty="0" smtClean="0"/>
          </a:p>
          <a:p>
            <a:pPr lvl="1"/>
            <a:r>
              <a:rPr lang="en-ZA" sz="3000" dirty="0" smtClean="0"/>
              <a:t>R 87</a:t>
            </a:r>
          </a:p>
          <a:p>
            <a:pPr lvl="1"/>
            <a:r>
              <a:rPr lang="en-ZA" sz="3000" dirty="0" smtClean="0"/>
              <a:t>G 21</a:t>
            </a:r>
          </a:p>
          <a:p>
            <a:endParaRPr lang="en-ZA" sz="3200" dirty="0" smtClean="0"/>
          </a:p>
          <a:p>
            <a:endParaRPr lang="en-ZA" sz="3200" dirty="0"/>
          </a:p>
          <a:p>
            <a:endParaRPr lang="en-ZA" sz="3200" dirty="0"/>
          </a:p>
        </p:txBody>
      </p:sp>
      <p:sp>
        <p:nvSpPr>
          <p:cNvPr id="5" name="Slide Number Placeholder 4"/>
          <p:cNvSpPr>
            <a:spLocks noGrp="1"/>
          </p:cNvSpPr>
          <p:nvPr>
            <p:ph type="sldNum" sz="quarter" idx="12"/>
          </p:nvPr>
        </p:nvSpPr>
        <p:spPr/>
        <p:txBody>
          <a:bodyPr/>
          <a:lstStyle/>
          <a:p>
            <a:fld id="{ABF32766-60C9-4BAC-9EFC-FDF3BF48D01F}" type="slidenum">
              <a:rPr lang="en-US" altLang="en-US" smtClean="0"/>
              <a:pPr/>
              <a:t>18</a:t>
            </a:fld>
            <a:endParaRPr lang="en-US" altLang="en-US" dirty="0"/>
          </a:p>
        </p:txBody>
      </p:sp>
    </p:spTree>
    <p:extLst>
      <p:ext uri="{BB962C8B-B14F-4D97-AF65-F5344CB8AC3E}">
        <p14:creationId xmlns:p14="http://schemas.microsoft.com/office/powerpoint/2010/main" val="2724279007"/>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42950" y="0"/>
            <a:ext cx="8420100" cy="838200"/>
          </a:xfrm>
        </p:spPr>
        <p:txBody>
          <a:bodyPr/>
          <a:lstStyle/>
          <a:p>
            <a:r>
              <a:rPr lang="en-US" altLang="en-US" dirty="0"/>
              <a:t>DEVELOPMENT OF INTERNATIONAL STANDARD – STRUCTURE OF </a:t>
            </a:r>
            <a:r>
              <a:rPr lang="en-US" altLang="en-US" dirty="0" smtClean="0"/>
              <a:t>OIML WORK</a:t>
            </a:r>
            <a:endParaRPr lang="en-GB" dirty="0"/>
          </a:p>
        </p:txBody>
      </p:sp>
      <p:sp>
        <p:nvSpPr>
          <p:cNvPr id="3" name="Content Placeholder 2"/>
          <p:cNvSpPr>
            <a:spLocks noGrp="1"/>
          </p:cNvSpPr>
          <p:nvPr>
            <p:ph idx="1"/>
          </p:nvPr>
        </p:nvSpPr>
        <p:spPr>
          <a:xfrm>
            <a:off x="286863" y="838200"/>
            <a:ext cx="9433048" cy="5184576"/>
          </a:xfrm>
        </p:spPr>
        <p:txBody>
          <a:bodyPr/>
          <a:lstStyle/>
          <a:p>
            <a:r>
              <a:rPr lang="en-ZA" sz="3200" dirty="0" smtClean="0"/>
              <a:t>Member </a:t>
            </a:r>
            <a:r>
              <a:rPr lang="en-ZA" sz="3200" dirty="0" smtClean="0"/>
              <a:t>Countries (35) </a:t>
            </a:r>
            <a:r>
              <a:rPr lang="en-ZA" sz="3200" dirty="0" smtClean="0">
                <a:solidFill>
                  <a:srgbClr val="FF0000"/>
                </a:solidFill>
              </a:rPr>
              <a:t>(8)</a:t>
            </a:r>
          </a:p>
          <a:p>
            <a:pPr lvl="1"/>
            <a:r>
              <a:rPr lang="en-ZA" sz="2400" dirty="0" smtClean="0"/>
              <a:t>Australia, Austria, </a:t>
            </a:r>
            <a:r>
              <a:rPr lang="en-ZA" sz="2400" dirty="0" smtClean="0">
                <a:solidFill>
                  <a:srgbClr val="FF0000"/>
                </a:solidFill>
              </a:rPr>
              <a:t>Belarus</a:t>
            </a:r>
            <a:r>
              <a:rPr lang="en-ZA" sz="2400" dirty="0" smtClean="0"/>
              <a:t>, Belgium, Brazil, Canada, Croatia, </a:t>
            </a:r>
            <a:r>
              <a:rPr lang="en-ZA" sz="2400" dirty="0" smtClean="0">
                <a:solidFill>
                  <a:srgbClr val="FF0000"/>
                </a:solidFill>
              </a:rPr>
              <a:t>Cuba</a:t>
            </a:r>
            <a:r>
              <a:rPr lang="en-ZA" sz="2400" dirty="0" smtClean="0"/>
              <a:t>, Czech Republic, Denmark, France, </a:t>
            </a:r>
            <a:r>
              <a:rPr lang="en-ZA" sz="2400" dirty="0" smtClean="0">
                <a:solidFill>
                  <a:srgbClr val="FF0000"/>
                </a:solidFill>
              </a:rPr>
              <a:t>Germany</a:t>
            </a:r>
            <a:r>
              <a:rPr lang="en-ZA" sz="2400" dirty="0" smtClean="0"/>
              <a:t>, Greece, India, Indonesia, Iran, Japan, </a:t>
            </a:r>
            <a:r>
              <a:rPr lang="en-ZA" sz="2400" dirty="0" smtClean="0">
                <a:solidFill>
                  <a:srgbClr val="FF0000"/>
                </a:solidFill>
              </a:rPr>
              <a:t>Kazakhstan</a:t>
            </a:r>
            <a:r>
              <a:rPr lang="en-ZA" sz="2400" dirty="0" smtClean="0"/>
              <a:t>, </a:t>
            </a:r>
            <a:r>
              <a:rPr lang="en-ZA" sz="2400" dirty="0" smtClean="0">
                <a:solidFill>
                  <a:srgbClr val="FF0000"/>
                </a:solidFill>
              </a:rPr>
              <a:t>Korea (R)</a:t>
            </a:r>
            <a:r>
              <a:rPr lang="en-ZA" sz="2400" dirty="0" smtClean="0"/>
              <a:t>, Netherlands, New Zealand, Norway, </a:t>
            </a:r>
            <a:r>
              <a:rPr lang="en-ZA" sz="2400" dirty="0" smtClean="0">
                <a:solidFill>
                  <a:srgbClr val="FF0000"/>
                </a:solidFill>
              </a:rPr>
              <a:t>PR China</a:t>
            </a:r>
            <a:r>
              <a:rPr lang="en-ZA" sz="2400" dirty="0" smtClean="0"/>
              <a:t>, Pakistan, Poland, Serbia, </a:t>
            </a:r>
            <a:r>
              <a:rPr lang="en-ZA" sz="2400" dirty="0" smtClean="0">
                <a:solidFill>
                  <a:srgbClr val="FF0000"/>
                </a:solidFill>
              </a:rPr>
              <a:t>Slovakia</a:t>
            </a:r>
            <a:r>
              <a:rPr lang="en-ZA" sz="2400" dirty="0" smtClean="0"/>
              <a:t>, South Africa, Spain, Switzerland, Tunisia, </a:t>
            </a:r>
            <a:r>
              <a:rPr lang="en-ZA" sz="2400" dirty="0" smtClean="0">
                <a:solidFill>
                  <a:srgbClr val="FF0000"/>
                </a:solidFill>
              </a:rPr>
              <a:t>Turkey</a:t>
            </a:r>
            <a:r>
              <a:rPr lang="en-ZA" sz="2400" dirty="0" smtClean="0"/>
              <a:t>, UK, USA, Vietnam</a:t>
            </a:r>
            <a:endParaRPr lang="en-ZA" sz="3000" dirty="0" smtClean="0"/>
          </a:p>
          <a:p>
            <a:r>
              <a:rPr lang="en-ZA" sz="3200" dirty="0" smtClean="0"/>
              <a:t>Corresponding Member </a:t>
            </a:r>
            <a:r>
              <a:rPr lang="en-ZA" sz="3200" dirty="0" smtClean="0"/>
              <a:t>Countries (17) </a:t>
            </a:r>
            <a:r>
              <a:rPr lang="en-ZA" sz="3200" dirty="0" smtClean="0">
                <a:solidFill>
                  <a:srgbClr val="FF0000"/>
                </a:solidFill>
              </a:rPr>
              <a:t>(4)</a:t>
            </a:r>
          </a:p>
          <a:p>
            <a:pPr lvl="1"/>
            <a:r>
              <a:rPr lang="en-ZA" sz="2400" dirty="0" smtClean="0"/>
              <a:t>Botswana, </a:t>
            </a:r>
            <a:r>
              <a:rPr lang="en-ZA" sz="2400" dirty="0" smtClean="0">
                <a:solidFill>
                  <a:srgbClr val="FF0000"/>
                </a:solidFill>
              </a:rPr>
              <a:t>Bulgaria</a:t>
            </a:r>
            <a:r>
              <a:rPr lang="en-ZA" sz="2400" dirty="0" smtClean="0"/>
              <a:t>, Chinese Taipei, Finland, Ireland, Israel, Liberia, </a:t>
            </a:r>
            <a:r>
              <a:rPr lang="en-ZA" sz="2400" dirty="0" smtClean="0">
                <a:solidFill>
                  <a:srgbClr val="FF0000"/>
                </a:solidFill>
              </a:rPr>
              <a:t>Lithuania</a:t>
            </a:r>
            <a:r>
              <a:rPr lang="en-ZA" sz="2400" dirty="0" smtClean="0"/>
              <a:t>, Namibia, </a:t>
            </a:r>
            <a:r>
              <a:rPr lang="en-ZA" sz="2400" dirty="0" smtClean="0">
                <a:solidFill>
                  <a:srgbClr val="FF0000"/>
                </a:solidFill>
              </a:rPr>
              <a:t>Romania</a:t>
            </a:r>
            <a:r>
              <a:rPr lang="en-ZA" sz="2400" dirty="0" smtClean="0"/>
              <a:t>, </a:t>
            </a:r>
            <a:r>
              <a:rPr lang="en-ZA" sz="2400" dirty="0" smtClean="0">
                <a:solidFill>
                  <a:srgbClr val="FF0000"/>
                </a:solidFill>
              </a:rPr>
              <a:t>Russian Federation</a:t>
            </a:r>
            <a:r>
              <a:rPr lang="en-ZA" sz="2400" dirty="0" smtClean="0"/>
              <a:t>, Saudi Arabia, Seychelles, Slovenia, Sweden, Tanzania, UAE</a:t>
            </a:r>
            <a:endParaRPr lang="en-ZA" sz="2400" dirty="0" smtClean="0"/>
          </a:p>
          <a:p>
            <a:r>
              <a:rPr lang="en-ZA" sz="3200" dirty="0" smtClean="0"/>
              <a:t>Liaison</a:t>
            </a:r>
          </a:p>
          <a:p>
            <a:pPr lvl="1"/>
            <a:r>
              <a:rPr lang="en-ZA" sz="2400" dirty="0" smtClean="0"/>
              <a:t>CECIP, CEN, CODEX, European Aerosol Federation, International Federation of Wines and Spirits, IEC, ISO</a:t>
            </a:r>
            <a:endParaRPr lang="en-ZA" sz="2400" dirty="0"/>
          </a:p>
          <a:p>
            <a:endParaRPr lang="en-ZA" sz="3200" dirty="0"/>
          </a:p>
        </p:txBody>
      </p:sp>
      <p:sp>
        <p:nvSpPr>
          <p:cNvPr id="5" name="Slide Number Placeholder 4"/>
          <p:cNvSpPr>
            <a:spLocks noGrp="1"/>
          </p:cNvSpPr>
          <p:nvPr>
            <p:ph type="sldNum" sz="quarter" idx="12"/>
          </p:nvPr>
        </p:nvSpPr>
        <p:spPr/>
        <p:txBody>
          <a:bodyPr/>
          <a:lstStyle/>
          <a:p>
            <a:fld id="{ABF32766-60C9-4BAC-9EFC-FDF3BF48D01F}" type="slidenum">
              <a:rPr lang="en-US" altLang="en-US" smtClean="0"/>
              <a:pPr/>
              <a:t>19</a:t>
            </a:fld>
            <a:endParaRPr lang="en-US" altLang="en-US" dirty="0"/>
          </a:p>
        </p:txBody>
      </p:sp>
    </p:spTree>
    <p:extLst>
      <p:ext uri="{BB962C8B-B14F-4D97-AF65-F5344CB8AC3E}">
        <p14:creationId xmlns:p14="http://schemas.microsoft.com/office/powerpoint/2010/main" val="141793241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4 Marcador de número de diapositiva"/>
          <p:cNvSpPr txBox="1">
            <a:spLocks noGrp="1"/>
          </p:cNvSpPr>
          <p:nvPr/>
        </p:nvSpPr>
        <p:spPr bwMode="auto">
          <a:xfrm>
            <a:off x="6934202" y="6245225"/>
            <a:ext cx="2133600"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bg1"/>
                </a:solidFill>
                <a:latin typeface="Comic Sans MS" pitchFamily="66" charset="0"/>
                <a:cs typeface="Arial" charset="0"/>
              </a:defRPr>
            </a:lvl1pPr>
            <a:lvl2pPr marL="742950" indent="-285750" eaLnBrk="0" hangingPunct="0">
              <a:defRPr sz="2400">
                <a:solidFill>
                  <a:schemeClr val="bg1"/>
                </a:solidFill>
                <a:latin typeface="Comic Sans MS" pitchFamily="66" charset="0"/>
                <a:cs typeface="Arial" charset="0"/>
              </a:defRPr>
            </a:lvl2pPr>
            <a:lvl3pPr marL="1143000" indent="-228600" eaLnBrk="0" hangingPunct="0">
              <a:defRPr sz="2400">
                <a:solidFill>
                  <a:schemeClr val="bg1"/>
                </a:solidFill>
                <a:latin typeface="Comic Sans MS" pitchFamily="66" charset="0"/>
                <a:cs typeface="Arial" charset="0"/>
              </a:defRPr>
            </a:lvl3pPr>
            <a:lvl4pPr marL="1600200" indent="-228600" eaLnBrk="0" hangingPunct="0">
              <a:defRPr sz="2400">
                <a:solidFill>
                  <a:schemeClr val="bg1"/>
                </a:solidFill>
                <a:latin typeface="Comic Sans MS" pitchFamily="66" charset="0"/>
                <a:cs typeface="Arial" charset="0"/>
              </a:defRPr>
            </a:lvl4pPr>
            <a:lvl5pPr marL="2057400" indent="-228600" eaLnBrk="0" hangingPunct="0">
              <a:defRPr sz="2400">
                <a:solidFill>
                  <a:schemeClr val="bg1"/>
                </a:solidFill>
                <a:latin typeface="Comic Sans MS" pitchFamily="66" charset="0"/>
                <a:cs typeface="Arial" charset="0"/>
              </a:defRPr>
            </a:lvl5pPr>
            <a:lvl6pPr marL="2514600" indent="-228600" algn="r" defTabSz="449263" eaLnBrk="0" fontAlgn="base" hangingPunct="0">
              <a:lnSpc>
                <a:spcPct val="93000"/>
              </a:lnSpc>
              <a:spcBef>
                <a:spcPct val="0"/>
              </a:spcBef>
              <a:spcAft>
                <a:spcPct val="0"/>
              </a:spcAft>
              <a:buClr>
                <a:srgbClr val="000000"/>
              </a:buClr>
              <a:buSzPct val="100000"/>
              <a:buFont typeface="Times New Roman" pitchFamily="18" charset="0"/>
              <a:defRPr sz="2400">
                <a:solidFill>
                  <a:schemeClr val="bg1"/>
                </a:solidFill>
                <a:latin typeface="Comic Sans MS" pitchFamily="66" charset="0"/>
                <a:cs typeface="Arial" charset="0"/>
              </a:defRPr>
            </a:lvl6pPr>
            <a:lvl7pPr marL="2971800" indent="-228600" algn="r" defTabSz="449263" eaLnBrk="0" fontAlgn="base" hangingPunct="0">
              <a:lnSpc>
                <a:spcPct val="93000"/>
              </a:lnSpc>
              <a:spcBef>
                <a:spcPct val="0"/>
              </a:spcBef>
              <a:spcAft>
                <a:spcPct val="0"/>
              </a:spcAft>
              <a:buClr>
                <a:srgbClr val="000000"/>
              </a:buClr>
              <a:buSzPct val="100000"/>
              <a:buFont typeface="Times New Roman" pitchFamily="18" charset="0"/>
              <a:defRPr sz="2400">
                <a:solidFill>
                  <a:schemeClr val="bg1"/>
                </a:solidFill>
                <a:latin typeface="Comic Sans MS" pitchFamily="66" charset="0"/>
                <a:cs typeface="Arial" charset="0"/>
              </a:defRPr>
            </a:lvl7pPr>
            <a:lvl8pPr marL="3429000" indent="-228600" algn="r" defTabSz="449263" eaLnBrk="0" fontAlgn="base" hangingPunct="0">
              <a:lnSpc>
                <a:spcPct val="93000"/>
              </a:lnSpc>
              <a:spcBef>
                <a:spcPct val="0"/>
              </a:spcBef>
              <a:spcAft>
                <a:spcPct val="0"/>
              </a:spcAft>
              <a:buClr>
                <a:srgbClr val="000000"/>
              </a:buClr>
              <a:buSzPct val="100000"/>
              <a:buFont typeface="Times New Roman" pitchFamily="18" charset="0"/>
              <a:defRPr sz="2400">
                <a:solidFill>
                  <a:schemeClr val="bg1"/>
                </a:solidFill>
                <a:latin typeface="Comic Sans MS" pitchFamily="66" charset="0"/>
                <a:cs typeface="Arial" charset="0"/>
              </a:defRPr>
            </a:lvl8pPr>
            <a:lvl9pPr marL="3886200" indent="-228600" algn="r" defTabSz="449263" eaLnBrk="0" fontAlgn="base" hangingPunct="0">
              <a:lnSpc>
                <a:spcPct val="93000"/>
              </a:lnSpc>
              <a:spcBef>
                <a:spcPct val="0"/>
              </a:spcBef>
              <a:spcAft>
                <a:spcPct val="0"/>
              </a:spcAft>
              <a:buClr>
                <a:srgbClr val="000000"/>
              </a:buClr>
              <a:buSzPct val="100000"/>
              <a:buFont typeface="Times New Roman" pitchFamily="18" charset="0"/>
              <a:defRPr sz="2400">
                <a:solidFill>
                  <a:schemeClr val="bg1"/>
                </a:solidFill>
                <a:latin typeface="Comic Sans MS" pitchFamily="66" charset="0"/>
                <a:cs typeface="Arial" charset="0"/>
              </a:defRPr>
            </a:lvl9pPr>
          </a:lstStyle>
          <a:p>
            <a:pPr defTabSz="449263" eaLnBrk="1" hangingPunct="1">
              <a:lnSpc>
                <a:spcPct val="93000"/>
              </a:lnSpc>
              <a:buClr>
                <a:srgbClr val="000000"/>
              </a:buClr>
              <a:buSzPct val="100000"/>
            </a:pPr>
            <a:fld id="{84D0D5B6-DFAA-451D-9518-81A62AE9C29D}" type="slidenum">
              <a:rPr lang="en-US" sz="1400">
                <a:solidFill>
                  <a:srgbClr val="FFFFFF"/>
                </a:solidFill>
                <a:latin typeface="Times New Roman" pitchFamily="18" charset="0"/>
              </a:rPr>
              <a:pPr defTabSz="449263" eaLnBrk="1" hangingPunct="1">
                <a:lnSpc>
                  <a:spcPct val="93000"/>
                </a:lnSpc>
                <a:buClr>
                  <a:srgbClr val="000000"/>
                </a:buClr>
                <a:buSzPct val="100000"/>
              </a:pPr>
              <a:t>2</a:t>
            </a:fld>
            <a:endParaRPr lang="en-US" sz="1400" dirty="0">
              <a:solidFill>
                <a:srgbClr val="FFFFFF"/>
              </a:solidFill>
              <a:latin typeface="Times New Roman" pitchFamily="18" charset="0"/>
            </a:endParaRPr>
          </a:p>
        </p:txBody>
      </p:sp>
      <p:sp>
        <p:nvSpPr>
          <p:cNvPr id="33795" name="Rectangle 2"/>
          <p:cNvSpPr>
            <a:spLocks noGrp="1" noChangeArrowheads="1"/>
          </p:cNvSpPr>
          <p:nvPr>
            <p:ph type="title" idx="4294967295"/>
          </p:nvPr>
        </p:nvSpPr>
        <p:spPr>
          <a:xfrm>
            <a:off x="776537" y="0"/>
            <a:ext cx="8569698" cy="836712"/>
          </a:xfrm>
          <a:noFill/>
        </p:spPr>
        <p:txBody>
          <a:bodyPr/>
          <a:lstStyle/>
          <a:p>
            <a:pPr eaLnBrk="1" hangingPunct="1"/>
            <a:r>
              <a:rPr lang="en-US" dirty="0" smtClean="0">
                <a:solidFill>
                  <a:schemeClr val="tx1"/>
                </a:solidFill>
              </a:rPr>
              <a:t>REALLY? ARE WE DOING ANYTHING NEW</a:t>
            </a:r>
          </a:p>
        </p:txBody>
      </p:sp>
      <p:pic>
        <p:nvPicPr>
          <p:cNvPr id="33796" name="Picture 3" descr="D:\papa\Transparencias-figuras\papyrus.gif"/>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52500" y="1357322"/>
            <a:ext cx="8077200" cy="417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6 CuadroTexto"/>
          <p:cNvSpPr txBox="1"/>
          <p:nvPr/>
        </p:nvSpPr>
        <p:spPr>
          <a:xfrm>
            <a:off x="3742136" y="5805489"/>
            <a:ext cx="2601995" cy="493084"/>
          </a:xfrm>
          <a:prstGeom prst="rect">
            <a:avLst/>
          </a:prstGeom>
          <a:noFill/>
        </p:spPr>
        <p:txBody>
          <a:bodyPr wrap="none">
            <a:spAutoFit/>
          </a:bodyPr>
          <a:lstStyle/>
          <a:p>
            <a:pPr algn="ctr" defTabSz="449263">
              <a:lnSpc>
                <a:spcPct val="93000"/>
              </a:lnSpc>
              <a:buClr>
                <a:srgbClr val="000000"/>
              </a:buClr>
              <a:buSzPct val="100000"/>
              <a:defRPr/>
            </a:pPr>
            <a:r>
              <a:rPr lang="en-US" sz="2800" b="1" dirty="0">
                <a:solidFill>
                  <a:srgbClr val="254061"/>
                </a:solidFill>
                <a:latin typeface="Arial"/>
              </a:rPr>
              <a:t>Ancient Egypt</a:t>
            </a:r>
          </a:p>
        </p:txBody>
      </p:sp>
      <p:sp>
        <p:nvSpPr>
          <p:cNvPr id="2" name="Slide Number Placeholder 1"/>
          <p:cNvSpPr>
            <a:spLocks noGrp="1"/>
          </p:cNvSpPr>
          <p:nvPr>
            <p:ph type="sldNum" sz="quarter" idx="12"/>
          </p:nvPr>
        </p:nvSpPr>
        <p:spPr/>
        <p:txBody>
          <a:bodyPr/>
          <a:lstStyle/>
          <a:p>
            <a:fld id="{E0CFD28C-A92B-4A12-B7BA-AACAEF91EFD5}" type="slidenum">
              <a:rPr lang="en-US" altLang="en-US" smtClean="0"/>
              <a:pPr/>
              <a:t>2</a:t>
            </a:fld>
            <a:endParaRPr lang="en-US" altLang="en-US" dirty="0"/>
          </a:p>
        </p:txBody>
      </p:sp>
    </p:spTree>
    <p:extLst>
      <p:ext uri="{BB962C8B-B14F-4D97-AF65-F5344CB8AC3E}">
        <p14:creationId xmlns:p14="http://schemas.microsoft.com/office/powerpoint/2010/main" val="3896424762"/>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42950" y="0"/>
            <a:ext cx="8420100" cy="838200"/>
          </a:xfrm>
        </p:spPr>
        <p:txBody>
          <a:bodyPr/>
          <a:lstStyle/>
          <a:p>
            <a:r>
              <a:rPr lang="en-US" altLang="en-US" dirty="0"/>
              <a:t>DEVELOPMENT OF INTERNATIONAL STANDARD – STRUCTURE OF </a:t>
            </a:r>
            <a:r>
              <a:rPr lang="en-US" altLang="en-US" dirty="0" smtClean="0"/>
              <a:t>OIML WORK</a:t>
            </a:r>
            <a:endParaRPr lang="en-GB" dirty="0"/>
          </a:p>
        </p:txBody>
      </p:sp>
      <p:sp>
        <p:nvSpPr>
          <p:cNvPr id="6" name="Rounded Rectangle 5"/>
          <p:cNvSpPr/>
          <p:nvPr/>
        </p:nvSpPr>
        <p:spPr>
          <a:xfrm>
            <a:off x="3657600" y="1371601"/>
            <a:ext cx="2362200" cy="833263"/>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fontAlgn="auto">
              <a:spcBef>
                <a:spcPts val="0"/>
              </a:spcBef>
              <a:spcAft>
                <a:spcPts val="0"/>
              </a:spcAft>
            </a:pPr>
            <a:r>
              <a:rPr lang="en-GB" sz="2000" b="1" dirty="0">
                <a:solidFill>
                  <a:schemeClr val="tx1"/>
                </a:solidFill>
              </a:rPr>
              <a:t>CD approved by Project Group</a:t>
            </a:r>
            <a:r>
              <a:rPr lang="en-GB" sz="2000" b="1" i="1" dirty="0">
                <a:solidFill>
                  <a:schemeClr val="tx1"/>
                </a:solidFill>
              </a:rPr>
              <a:t> </a:t>
            </a:r>
            <a:endParaRPr lang="en-GB" sz="2000" b="1" dirty="0">
              <a:solidFill>
                <a:schemeClr val="tx1"/>
              </a:solidFill>
            </a:endParaRPr>
          </a:p>
        </p:txBody>
      </p:sp>
      <p:grpSp>
        <p:nvGrpSpPr>
          <p:cNvPr id="24" name="Group 23"/>
          <p:cNvGrpSpPr/>
          <p:nvPr/>
        </p:nvGrpSpPr>
        <p:grpSpPr>
          <a:xfrm>
            <a:off x="3657600" y="2204864"/>
            <a:ext cx="2362200" cy="1224137"/>
            <a:chOff x="3276600" y="2204863"/>
            <a:chExt cx="2362200" cy="1224137"/>
          </a:xfrm>
        </p:grpSpPr>
        <p:sp>
          <p:nvSpPr>
            <p:cNvPr id="13" name="Rounded Rectangle 12"/>
            <p:cNvSpPr/>
            <p:nvPr/>
          </p:nvSpPr>
          <p:spPr>
            <a:xfrm>
              <a:off x="3276600" y="2667001"/>
              <a:ext cx="2362200" cy="761999"/>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fontAlgn="auto">
                <a:spcBef>
                  <a:spcPts val="0"/>
                </a:spcBef>
                <a:spcAft>
                  <a:spcPts val="0"/>
                </a:spcAft>
              </a:pPr>
              <a:r>
                <a:rPr lang="en-GB" sz="2000" b="1" dirty="0">
                  <a:solidFill>
                    <a:schemeClr val="tx1"/>
                  </a:solidFill>
                </a:rPr>
                <a:t>CIML preliminary ballot</a:t>
              </a:r>
            </a:p>
          </p:txBody>
        </p:sp>
        <p:cxnSp>
          <p:nvCxnSpPr>
            <p:cNvPr id="5" name="Straight Arrow Connector 4"/>
            <p:cNvCxnSpPr>
              <a:stCxn id="6" idx="2"/>
              <a:endCxn id="13" idx="0"/>
            </p:cNvCxnSpPr>
            <p:nvPr/>
          </p:nvCxnSpPr>
          <p:spPr>
            <a:xfrm>
              <a:off x="4457700" y="2204863"/>
              <a:ext cx="0" cy="462138"/>
            </a:xfrm>
            <a:prstGeom prst="straightConnector1">
              <a:avLst/>
            </a:prstGeom>
            <a:ln w="19050">
              <a:tailEnd type="arrow"/>
            </a:ln>
          </p:spPr>
          <p:style>
            <a:lnRef idx="1">
              <a:schemeClr val="accent1"/>
            </a:lnRef>
            <a:fillRef idx="0">
              <a:schemeClr val="accent1"/>
            </a:fillRef>
            <a:effectRef idx="0">
              <a:schemeClr val="accent1"/>
            </a:effectRef>
            <a:fontRef idx="minor">
              <a:schemeClr val="tx1"/>
            </a:fontRef>
          </p:style>
        </p:cxnSp>
      </p:grpSp>
      <p:grpSp>
        <p:nvGrpSpPr>
          <p:cNvPr id="25" name="Group 24"/>
          <p:cNvGrpSpPr/>
          <p:nvPr/>
        </p:nvGrpSpPr>
        <p:grpSpPr>
          <a:xfrm>
            <a:off x="3657600" y="3429001"/>
            <a:ext cx="2362200" cy="1371599"/>
            <a:chOff x="3276600" y="3429000"/>
            <a:chExt cx="2362200" cy="1371599"/>
          </a:xfrm>
        </p:grpSpPr>
        <p:sp>
          <p:nvSpPr>
            <p:cNvPr id="52" name="Rounded Rectangle 51"/>
            <p:cNvSpPr/>
            <p:nvPr/>
          </p:nvSpPr>
          <p:spPr>
            <a:xfrm>
              <a:off x="3276600" y="4038600"/>
              <a:ext cx="2362200" cy="761999"/>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ctr" fontAlgn="auto">
                <a:spcBef>
                  <a:spcPts val="0"/>
                </a:spcBef>
                <a:spcAft>
                  <a:spcPts val="0"/>
                </a:spcAft>
              </a:pPr>
              <a:r>
                <a:rPr lang="en-GB" sz="2000" b="1" dirty="0">
                  <a:solidFill>
                    <a:schemeClr val="tx1"/>
                  </a:solidFill>
                </a:rPr>
                <a:t>CIML approval</a:t>
              </a:r>
            </a:p>
          </p:txBody>
        </p:sp>
        <p:cxnSp>
          <p:nvCxnSpPr>
            <p:cNvPr id="8" name="Straight Arrow Connector 7"/>
            <p:cNvCxnSpPr>
              <a:stCxn id="13" idx="2"/>
              <a:endCxn id="52" idx="0"/>
            </p:cNvCxnSpPr>
            <p:nvPr/>
          </p:nvCxnSpPr>
          <p:spPr>
            <a:xfrm>
              <a:off x="4457700" y="3429000"/>
              <a:ext cx="0" cy="609600"/>
            </a:xfrm>
            <a:prstGeom prst="straightConnector1">
              <a:avLst/>
            </a:prstGeom>
            <a:ln w="19050">
              <a:tailEnd type="arrow"/>
            </a:ln>
          </p:spPr>
          <p:style>
            <a:lnRef idx="1">
              <a:schemeClr val="accent1"/>
            </a:lnRef>
            <a:fillRef idx="0">
              <a:schemeClr val="accent1"/>
            </a:fillRef>
            <a:effectRef idx="0">
              <a:schemeClr val="accent1"/>
            </a:effectRef>
            <a:fontRef idx="minor">
              <a:schemeClr val="tx1"/>
            </a:fontRef>
          </p:style>
        </p:cxnSp>
      </p:grpSp>
      <p:grpSp>
        <p:nvGrpSpPr>
          <p:cNvPr id="29" name="Group 28"/>
          <p:cNvGrpSpPr/>
          <p:nvPr/>
        </p:nvGrpSpPr>
        <p:grpSpPr>
          <a:xfrm>
            <a:off x="3657600" y="4800600"/>
            <a:ext cx="2362200" cy="1371601"/>
            <a:chOff x="3276600" y="4800599"/>
            <a:chExt cx="2362200" cy="1371601"/>
          </a:xfrm>
        </p:grpSpPr>
        <p:sp>
          <p:nvSpPr>
            <p:cNvPr id="54" name="Rounded Rectangle 53"/>
            <p:cNvSpPr/>
            <p:nvPr/>
          </p:nvSpPr>
          <p:spPr>
            <a:xfrm>
              <a:off x="3276600" y="5410201"/>
              <a:ext cx="2362200" cy="761999"/>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ctr" fontAlgn="auto">
                <a:spcBef>
                  <a:spcPts val="0"/>
                </a:spcBef>
                <a:spcAft>
                  <a:spcPts val="0"/>
                </a:spcAft>
              </a:pPr>
              <a:r>
                <a:rPr lang="en-GB" sz="2000" b="1" dirty="0">
                  <a:solidFill>
                    <a:schemeClr val="tx1"/>
                  </a:solidFill>
                </a:rPr>
                <a:t>Conference sanction</a:t>
              </a:r>
            </a:p>
          </p:txBody>
        </p:sp>
        <p:cxnSp>
          <p:nvCxnSpPr>
            <p:cNvPr id="11" name="Straight Arrow Connector 10"/>
            <p:cNvCxnSpPr>
              <a:stCxn id="52" idx="2"/>
              <a:endCxn id="54" idx="0"/>
            </p:cNvCxnSpPr>
            <p:nvPr/>
          </p:nvCxnSpPr>
          <p:spPr>
            <a:xfrm>
              <a:off x="4457700" y="4800599"/>
              <a:ext cx="0" cy="609602"/>
            </a:xfrm>
            <a:prstGeom prst="straightConnector1">
              <a:avLst/>
            </a:prstGeom>
            <a:ln w="19050">
              <a:tailEnd type="arrow"/>
            </a:ln>
          </p:spPr>
          <p:style>
            <a:lnRef idx="1">
              <a:schemeClr val="accent1"/>
            </a:lnRef>
            <a:fillRef idx="0">
              <a:schemeClr val="accent1"/>
            </a:fillRef>
            <a:effectRef idx="0">
              <a:schemeClr val="accent1"/>
            </a:effectRef>
            <a:fontRef idx="minor">
              <a:schemeClr val="tx1"/>
            </a:fontRef>
          </p:style>
        </p:cxnSp>
      </p:grpSp>
      <p:grpSp>
        <p:nvGrpSpPr>
          <p:cNvPr id="27" name="Group 26"/>
          <p:cNvGrpSpPr/>
          <p:nvPr/>
        </p:nvGrpSpPr>
        <p:grpSpPr>
          <a:xfrm>
            <a:off x="6019800" y="4038601"/>
            <a:ext cx="2971800" cy="761999"/>
            <a:chOff x="5638800" y="4038600"/>
            <a:chExt cx="2971800" cy="761999"/>
          </a:xfrm>
        </p:grpSpPr>
        <p:sp>
          <p:nvSpPr>
            <p:cNvPr id="59" name="Rounded Rectangle 58"/>
            <p:cNvSpPr/>
            <p:nvPr/>
          </p:nvSpPr>
          <p:spPr>
            <a:xfrm>
              <a:off x="6248400" y="4038600"/>
              <a:ext cx="2362200" cy="761999"/>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ctr" fontAlgn="auto">
                <a:spcBef>
                  <a:spcPts val="0"/>
                </a:spcBef>
                <a:spcAft>
                  <a:spcPts val="0"/>
                </a:spcAft>
              </a:pPr>
              <a:r>
                <a:rPr lang="en-GB" sz="2000" b="1" dirty="0">
                  <a:solidFill>
                    <a:schemeClr val="tx1"/>
                  </a:solidFill>
                </a:rPr>
                <a:t>Publication</a:t>
              </a:r>
            </a:p>
          </p:txBody>
        </p:sp>
        <p:cxnSp>
          <p:nvCxnSpPr>
            <p:cNvPr id="19" name="Straight Arrow Connector 18"/>
            <p:cNvCxnSpPr>
              <a:stCxn id="52" idx="3"/>
              <a:endCxn id="59" idx="1"/>
            </p:cNvCxnSpPr>
            <p:nvPr/>
          </p:nvCxnSpPr>
          <p:spPr>
            <a:xfrm>
              <a:off x="5638800" y="4419600"/>
              <a:ext cx="609600" cy="0"/>
            </a:xfrm>
            <a:prstGeom prst="straightConnector1">
              <a:avLst/>
            </a:prstGeom>
            <a:ln w="19050">
              <a:tailEnd type="arrow"/>
            </a:ln>
          </p:spPr>
          <p:style>
            <a:lnRef idx="1">
              <a:schemeClr val="accent1"/>
            </a:lnRef>
            <a:fillRef idx="0">
              <a:schemeClr val="accent1"/>
            </a:fillRef>
            <a:effectRef idx="0">
              <a:schemeClr val="accent1"/>
            </a:effectRef>
            <a:fontRef idx="minor">
              <a:schemeClr val="tx1"/>
            </a:fontRef>
          </p:style>
        </p:cxnSp>
      </p:grpSp>
      <p:grpSp>
        <p:nvGrpSpPr>
          <p:cNvPr id="31" name="Group 30"/>
          <p:cNvGrpSpPr/>
          <p:nvPr/>
        </p:nvGrpSpPr>
        <p:grpSpPr>
          <a:xfrm>
            <a:off x="6629400" y="4800600"/>
            <a:ext cx="2362200" cy="1371601"/>
            <a:chOff x="6248400" y="4800599"/>
            <a:chExt cx="2362200" cy="1371601"/>
          </a:xfrm>
        </p:grpSpPr>
        <p:sp>
          <p:nvSpPr>
            <p:cNvPr id="60" name="Rounded Rectangle 59"/>
            <p:cNvSpPr/>
            <p:nvPr/>
          </p:nvSpPr>
          <p:spPr>
            <a:xfrm>
              <a:off x="6248400" y="5410201"/>
              <a:ext cx="2362200" cy="761999"/>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ctr" fontAlgn="auto">
                <a:spcBef>
                  <a:spcPts val="0"/>
                </a:spcBef>
                <a:spcAft>
                  <a:spcPts val="0"/>
                </a:spcAft>
              </a:pPr>
              <a:r>
                <a:rPr lang="en-GB" sz="2000" b="1" dirty="0">
                  <a:solidFill>
                    <a:schemeClr val="tx1"/>
                  </a:solidFill>
                </a:rPr>
                <a:t>Five-yearly review</a:t>
              </a:r>
            </a:p>
          </p:txBody>
        </p:sp>
        <p:cxnSp>
          <p:nvCxnSpPr>
            <p:cNvPr id="23" name="Straight Arrow Connector 22"/>
            <p:cNvCxnSpPr>
              <a:stCxn id="59" idx="2"/>
              <a:endCxn id="60" idx="0"/>
            </p:cNvCxnSpPr>
            <p:nvPr/>
          </p:nvCxnSpPr>
          <p:spPr>
            <a:xfrm>
              <a:off x="7429500" y="4800599"/>
              <a:ext cx="0" cy="609602"/>
            </a:xfrm>
            <a:prstGeom prst="straightConnector1">
              <a:avLst/>
            </a:prstGeom>
            <a:ln w="19050">
              <a:tailEnd type="arrow"/>
            </a:ln>
          </p:spPr>
          <p:style>
            <a:lnRef idx="1">
              <a:schemeClr val="accent1"/>
            </a:lnRef>
            <a:fillRef idx="0">
              <a:schemeClr val="accent1"/>
            </a:fillRef>
            <a:effectRef idx="0">
              <a:schemeClr val="accent1"/>
            </a:effectRef>
            <a:fontRef idx="minor">
              <a:schemeClr val="tx1"/>
            </a:fontRef>
          </p:style>
        </p:cxnSp>
      </p:grpSp>
      <p:sp>
        <p:nvSpPr>
          <p:cNvPr id="3" name="Slide Number Placeholder 2"/>
          <p:cNvSpPr>
            <a:spLocks noGrp="1"/>
          </p:cNvSpPr>
          <p:nvPr>
            <p:ph type="sldNum" sz="quarter" idx="12"/>
          </p:nvPr>
        </p:nvSpPr>
        <p:spPr/>
        <p:txBody>
          <a:bodyPr/>
          <a:lstStyle/>
          <a:p>
            <a:fld id="{ABF32766-60C9-4BAC-9EFC-FDF3BF48D01F}" type="slidenum">
              <a:rPr lang="en-US" altLang="en-US" smtClean="0"/>
              <a:pPr/>
              <a:t>20</a:t>
            </a:fld>
            <a:endParaRPr lang="en-US" altLang="en-US" dirty="0"/>
          </a:p>
        </p:txBody>
      </p:sp>
    </p:spTree>
    <p:extLst>
      <p:ext uri="{BB962C8B-B14F-4D97-AF65-F5344CB8AC3E}">
        <p14:creationId xmlns:p14="http://schemas.microsoft.com/office/powerpoint/2010/main" val="26809469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2" presetClass="entr" presetSubtype="1" fill="hold" nodeType="clickEffect">
                                  <p:stCondLst>
                                    <p:cond delay="0"/>
                                  </p:stCondLst>
                                  <p:childTnLst>
                                    <p:set>
                                      <p:cBhvr>
                                        <p:cTn id="10" dur="1" fill="hold">
                                          <p:stCondLst>
                                            <p:cond delay="0"/>
                                          </p:stCondLst>
                                        </p:cTn>
                                        <p:tgtEl>
                                          <p:spTgt spid="24"/>
                                        </p:tgtEl>
                                        <p:attrNameLst>
                                          <p:attrName>style.visibility</p:attrName>
                                        </p:attrNameLst>
                                      </p:cBhvr>
                                      <p:to>
                                        <p:strVal val="visible"/>
                                      </p:to>
                                    </p:set>
                                    <p:animEffect transition="in" filter="wipe(up)">
                                      <p:cBhvr>
                                        <p:cTn id="11" dur="500"/>
                                        <p:tgtEl>
                                          <p:spTgt spid="24"/>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1" fill="hold" nodeType="clickEffect">
                                  <p:stCondLst>
                                    <p:cond delay="0"/>
                                  </p:stCondLst>
                                  <p:childTnLst>
                                    <p:set>
                                      <p:cBhvr>
                                        <p:cTn id="15" dur="1" fill="hold">
                                          <p:stCondLst>
                                            <p:cond delay="0"/>
                                          </p:stCondLst>
                                        </p:cTn>
                                        <p:tgtEl>
                                          <p:spTgt spid="25"/>
                                        </p:tgtEl>
                                        <p:attrNameLst>
                                          <p:attrName>style.visibility</p:attrName>
                                        </p:attrNameLst>
                                      </p:cBhvr>
                                      <p:to>
                                        <p:strVal val="visible"/>
                                      </p:to>
                                    </p:set>
                                    <p:animEffect transition="in" filter="wipe(up)">
                                      <p:cBhvr>
                                        <p:cTn id="16" dur="500"/>
                                        <p:tgtEl>
                                          <p:spTgt spid="25"/>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8" fill="hold" nodeType="clickEffect">
                                  <p:stCondLst>
                                    <p:cond delay="0"/>
                                  </p:stCondLst>
                                  <p:childTnLst>
                                    <p:set>
                                      <p:cBhvr>
                                        <p:cTn id="20" dur="1" fill="hold">
                                          <p:stCondLst>
                                            <p:cond delay="0"/>
                                          </p:stCondLst>
                                        </p:cTn>
                                        <p:tgtEl>
                                          <p:spTgt spid="27"/>
                                        </p:tgtEl>
                                        <p:attrNameLst>
                                          <p:attrName>style.visibility</p:attrName>
                                        </p:attrNameLst>
                                      </p:cBhvr>
                                      <p:to>
                                        <p:strVal val="visible"/>
                                      </p:to>
                                    </p:set>
                                    <p:animEffect transition="in" filter="wipe(left)">
                                      <p:cBhvr>
                                        <p:cTn id="21" dur="500"/>
                                        <p:tgtEl>
                                          <p:spTgt spid="27"/>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1" fill="hold" nodeType="clickEffect">
                                  <p:stCondLst>
                                    <p:cond delay="0"/>
                                  </p:stCondLst>
                                  <p:childTnLst>
                                    <p:set>
                                      <p:cBhvr>
                                        <p:cTn id="25" dur="1" fill="hold">
                                          <p:stCondLst>
                                            <p:cond delay="0"/>
                                          </p:stCondLst>
                                        </p:cTn>
                                        <p:tgtEl>
                                          <p:spTgt spid="29"/>
                                        </p:tgtEl>
                                        <p:attrNameLst>
                                          <p:attrName>style.visibility</p:attrName>
                                        </p:attrNameLst>
                                      </p:cBhvr>
                                      <p:to>
                                        <p:strVal val="visible"/>
                                      </p:to>
                                    </p:set>
                                    <p:animEffect transition="in" filter="wipe(up)">
                                      <p:cBhvr>
                                        <p:cTn id="26" dur="500"/>
                                        <p:tgtEl>
                                          <p:spTgt spid="29"/>
                                        </p:tgtEl>
                                      </p:cBhvr>
                                    </p:animEffect>
                                  </p:childTnLst>
                                </p:cTn>
                              </p:par>
                            </p:childTnLst>
                          </p:cTn>
                        </p:par>
                      </p:childTnLst>
                    </p:cTn>
                  </p:par>
                  <p:par>
                    <p:cTn id="27" fill="hold">
                      <p:stCondLst>
                        <p:cond delay="indefinite"/>
                      </p:stCondLst>
                      <p:childTnLst>
                        <p:par>
                          <p:cTn id="28" fill="hold">
                            <p:stCondLst>
                              <p:cond delay="0"/>
                            </p:stCondLst>
                            <p:childTnLst>
                              <p:par>
                                <p:cTn id="29" presetID="9" presetClass="entr" presetSubtype="0" fill="hold" nodeType="clickEffect">
                                  <p:stCondLst>
                                    <p:cond delay="0"/>
                                  </p:stCondLst>
                                  <p:childTnLst>
                                    <p:set>
                                      <p:cBhvr>
                                        <p:cTn id="30" dur="1" fill="hold">
                                          <p:stCondLst>
                                            <p:cond delay="0"/>
                                          </p:stCondLst>
                                        </p:cTn>
                                        <p:tgtEl>
                                          <p:spTgt spid="31"/>
                                        </p:tgtEl>
                                        <p:attrNameLst>
                                          <p:attrName>style.visibility</p:attrName>
                                        </p:attrNameLst>
                                      </p:cBhvr>
                                      <p:to>
                                        <p:strVal val="visible"/>
                                      </p:to>
                                    </p:set>
                                    <p:animEffect transition="in" filter="dissolve">
                                      <p:cBhvr>
                                        <p:cTn id="31"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1031"/>
          <p:cNvSpPr>
            <a:spLocks noGrp="1" noChangeArrowheads="1"/>
          </p:cNvSpPr>
          <p:nvPr>
            <p:ph type="sldNum" sz="quarter" idx="4"/>
          </p:nvPr>
        </p:nvSpPr>
        <p:spPr/>
        <p:txBody>
          <a:bodyPr/>
          <a:lstStyle/>
          <a:p>
            <a:fld id="{C5F68FEC-4F84-4700-965B-07B1F2E21066}" type="slidenum">
              <a:rPr lang="en-US" altLang="en-US"/>
              <a:pPr/>
              <a:t>21</a:t>
            </a:fld>
            <a:endParaRPr lang="en-US" altLang="en-US" dirty="0"/>
          </a:p>
        </p:txBody>
      </p:sp>
      <p:pic>
        <p:nvPicPr>
          <p:cNvPr id="2052" name="Picture 4" descr="NCRS-SLIDE-Front"/>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0058400" cy="7029450"/>
          </a:xfrm>
          <a:prstGeom prst="rect">
            <a:avLst/>
          </a:prstGeom>
          <a:noFill/>
          <a:extLst>
            <a:ext uri="{909E8E84-426E-40DD-AFC4-6F175D3DCCD1}">
              <a14:hiddenFill xmlns:a14="http://schemas.microsoft.com/office/drawing/2010/main">
                <a:solidFill>
                  <a:srgbClr val="FFFFFF"/>
                </a:solidFill>
              </a14:hiddenFill>
            </a:ext>
          </a:extLst>
        </p:spPr>
      </p:pic>
      <p:sp>
        <p:nvSpPr>
          <p:cNvPr id="2050" name="Rectangle 2"/>
          <p:cNvSpPr>
            <a:spLocks noGrp="1" noChangeArrowheads="1"/>
          </p:cNvSpPr>
          <p:nvPr>
            <p:ph type="ctrTitle"/>
          </p:nvPr>
        </p:nvSpPr>
        <p:spPr>
          <a:xfrm>
            <a:off x="594420" y="1628800"/>
            <a:ext cx="8816280" cy="4933987"/>
          </a:xfrm>
        </p:spPr>
        <p:txBody>
          <a:bodyPr/>
          <a:lstStyle/>
          <a:p>
            <a:pPr algn="ctr"/>
            <a:r>
              <a:rPr lang="en-US" altLang="en-US" sz="4400" b="0" dirty="0" smtClean="0">
                <a:latin typeface="Futura Book" pitchFamily="-48" charset="0"/>
              </a:rPr>
              <a:t>Requirements for packers with respect to labelling and accuracy requirements for prepackages</a:t>
            </a:r>
            <a:r>
              <a:rPr lang="en-US" altLang="en-US" sz="4400" b="0" dirty="0">
                <a:latin typeface="Futura Book" pitchFamily="-48" charset="0"/>
              </a:rPr>
              <a:t/>
            </a:r>
            <a:br>
              <a:rPr lang="en-US" altLang="en-US" sz="4400" b="0" dirty="0">
                <a:latin typeface="Futura Book" pitchFamily="-48" charset="0"/>
              </a:rPr>
            </a:br>
            <a:r>
              <a:rPr lang="en-US" altLang="en-US" sz="4400" b="0" dirty="0" smtClean="0">
                <a:latin typeface="Futura Book" pitchFamily="-48" charset="0"/>
              </a:rPr>
              <a:t/>
            </a:r>
            <a:br>
              <a:rPr lang="en-US" altLang="en-US" sz="4400" b="0" dirty="0" smtClean="0">
                <a:latin typeface="Futura Book" pitchFamily="-48" charset="0"/>
              </a:rPr>
            </a:br>
            <a:r>
              <a:rPr lang="en-US" altLang="en-US" sz="4400" b="0" dirty="0" smtClean="0">
                <a:latin typeface="Futura Book" pitchFamily="-48" charset="0"/>
              </a:rPr>
              <a:t>Presented </a:t>
            </a:r>
            <a:r>
              <a:rPr lang="en-US" altLang="en-US" sz="4400" b="0" dirty="0">
                <a:latin typeface="Futura Book" pitchFamily="-48" charset="0"/>
              </a:rPr>
              <a:t>by: </a:t>
            </a:r>
            <a:r>
              <a:rPr lang="en-US" altLang="en-US" sz="4400" b="0" dirty="0" smtClean="0">
                <a:latin typeface="Futura Book" pitchFamily="-48" charset="0"/>
              </a:rPr>
              <a:t>J Marneweck</a:t>
            </a:r>
            <a:br>
              <a:rPr lang="en-US" altLang="en-US" sz="4400" b="0" dirty="0" smtClean="0">
                <a:latin typeface="Futura Book" pitchFamily="-48" charset="0"/>
              </a:rPr>
            </a:br>
            <a:r>
              <a:rPr lang="en-US" altLang="en-US" sz="4400" b="0" dirty="0" smtClean="0">
                <a:latin typeface="Futura Book" pitchFamily="-48" charset="0"/>
              </a:rPr>
              <a:t>Convener OIML TC 6</a:t>
            </a:r>
            <a:br>
              <a:rPr lang="en-US" altLang="en-US" sz="4400" b="0" dirty="0" smtClean="0">
                <a:latin typeface="Futura Book" pitchFamily="-48" charset="0"/>
              </a:rPr>
            </a:br>
            <a:endParaRPr lang="en-US" altLang="en-US" sz="4400" b="0" dirty="0">
              <a:latin typeface="Futura Book" pitchFamily="-48" charset="0"/>
            </a:endParaRPr>
          </a:p>
        </p:txBody>
      </p:sp>
      <p:pic>
        <p:nvPicPr>
          <p:cNvPr id="2057" name="Picture 9" descr="NCRS logo"/>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0" y="0"/>
            <a:ext cx="6019800" cy="127158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95923129"/>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42950" y="0"/>
            <a:ext cx="8420100" cy="838200"/>
          </a:xfrm>
        </p:spPr>
        <p:txBody>
          <a:bodyPr/>
          <a:lstStyle/>
          <a:p>
            <a:r>
              <a:rPr lang="en-US" altLang="en-US" dirty="0" smtClean="0"/>
              <a:t>RELAVANT MODEL REGULATIONS</a:t>
            </a:r>
            <a:endParaRPr lang="en-GB" dirty="0"/>
          </a:p>
        </p:txBody>
      </p:sp>
      <p:sp>
        <p:nvSpPr>
          <p:cNvPr id="3" name="Content Placeholder 2"/>
          <p:cNvSpPr>
            <a:spLocks noGrp="1"/>
          </p:cNvSpPr>
          <p:nvPr>
            <p:ph idx="1"/>
          </p:nvPr>
        </p:nvSpPr>
        <p:spPr>
          <a:xfrm>
            <a:off x="200472" y="1484784"/>
            <a:ext cx="9433048" cy="4114800"/>
          </a:xfrm>
        </p:spPr>
        <p:txBody>
          <a:bodyPr/>
          <a:lstStyle/>
          <a:p>
            <a:r>
              <a:rPr lang="en-ZA" sz="3200" dirty="0" smtClean="0"/>
              <a:t>R </a:t>
            </a:r>
            <a:r>
              <a:rPr lang="en-ZA" sz="3200" dirty="0"/>
              <a:t>79:2015 </a:t>
            </a:r>
            <a:r>
              <a:rPr lang="en-ZA" sz="3200" i="1" dirty="0"/>
              <a:t>Labelling requirements for </a:t>
            </a:r>
            <a:r>
              <a:rPr lang="en-ZA" sz="3200" i="1" dirty="0" err="1" smtClean="0"/>
              <a:t>prepackages</a:t>
            </a:r>
            <a:endParaRPr lang="en-ZA" sz="3200" i="1" dirty="0" smtClean="0"/>
          </a:p>
          <a:p>
            <a:r>
              <a:rPr lang="en-ZA" sz="3200" dirty="0" smtClean="0"/>
              <a:t>R 87:2016 </a:t>
            </a:r>
            <a:r>
              <a:rPr lang="en-ZA" sz="3200" i="1" dirty="0" smtClean="0"/>
              <a:t>Quantity of product in </a:t>
            </a:r>
            <a:r>
              <a:rPr lang="en-ZA" sz="3200" i="1" dirty="0" err="1" smtClean="0"/>
              <a:t>prepackages</a:t>
            </a:r>
            <a:endParaRPr lang="en-ZA" sz="3200" i="1" dirty="0" smtClean="0"/>
          </a:p>
          <a:p>
            <a:r>
              <a:rPr lang="en-ZA" sz="3200" dirty="0" smtClean="0"/>
              <a:t>G 21:2017 </a:t>
            </a:r>
            <a:r>
              <a:rPr lang="en-ZA" sz="3200" i="1" dirty="0" smtClean="0"/>
              <a:t>Guidance for defining the requirements for a certification system for </a:t>
            </a:r>
            <a:r>
              <a:rPr lang="en-ZA" sz="3200" i="1" dirty="0" err="1" smtClean="0"/>
              <a:t>prepackages</a:t>
            </a:r>
            <a:endParaRPr lang="en-ZA" sz="3200" i="1" dirty="0"/>
          </a:p>
          <a:p>
            <a:endParaRPr lang="en-ZA" sz="3200" dirty="0" smtClean="0"/>
          </a:p>
          <a:p>
            <a:endParaRPr lang="en-ZA" sz="3200" dirty="0" smtClean="0"/>
          </a:p>
          <a:p>
            <a:endParaRPr lang="en-ZA" sz="3200" dirty="0"/>
          </a:p>
          <a:p>
            <a:endParaRPr lang="en-ZA" sz="3200" dirty="0"/>
          </a:p>
        </p:txBody>
      </p:sp>
      <p:sp>
        <p:nvSpPr>
          <p:cNvPr id="5" name="Slide Number Placeholder 4"/>
          <p:cNvSpPr>
            <a:spLocks noGrp="1"/>
          </p:cNvSpPr>
          <p:nvPr>
            <p:ph type="sldNum" sz="quarter" idx="12"/>
          </p:nvPr>
        </p:nvSpPr>
        <p:spPr/>
        <p:txBody>
          <a:bodyPr/>
          <a:lstStyle/>
          <a:p>
            <a:fld id="{ABF32766-60C9-4BAC-9EFC-FDF3BF48D01F}" type="slidenum">
              <a:rPr lang="en-US" altLang="en-US" smtClean="0"/>
              <a:pPr/>
              <a:t>22</a:t>
            </a:fld>
            <a:endParaRPr lang="en-US" altLang="en-US" dirty="0"/>
          </a:p>
        </p:txBody>
      </p:sp>
      <p:pic>
        <p:nvPicPr>
          <p:cNvPr id="4" name="Picture 3"/>
          <p:cNvPicPr>
            <a:picLocks noChangeAspect="1"/>
          </p:cNvPicPr>
          <p:nvPr/>
        </p:nvPicPr>
        <p:blipFill>
          <a:blip r:embed="rId3"/>
          <a:stretch>
            <a:fillRect/>
          </a:stretch>
        </p:blipFill>
        <p:spPr>
          <a:xfrm>
            <a:off x="5817096" y="4216145"/>
            <a:ext cx="1751601" cy="2606738"/>
          </a:xfrm>
          <a:prstGeom prst="rect">
            <a:avLst/>
          </a:prstGeom>
        </p:spPr>
      </p:pic>
    </p:spTree>
    <p:extLst>
      <p:ext uri="{BB962C8B-B14F-4D97-AF65-F5344CB8AC3E}">
        <p14:creationId xmlns:p14="http://schemas.microsoft.com/office/powerpoint/2010/main" val="2625912457"/>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42950" y="0"/>
            <a:ext cx="8420100" cy="838200"/>
          </a:xfrm>
        </p:spPr>
        <p:txBody>
          <a:bodyPr/>
          <a:lstStyle/>
          <a:p>
            <a:r>
              <a:rPr lang="en-US" altLang="en-US" dirty="0" smtClean="0"/>
              <a:t>RELAVANT MODEL REGULATIONS</a:t>
            </a:r>
            <a:endParaRPr lang="en-GB" dirty="0"/>
          </a:p>
        </p:txBody>
      </p:sp>
      <p:sp>
        <p:nvSpPr>
          <p:cNvPr id="3" name="Content Placeholder 2"/>
          <p:cNvSpPr>
            <a:spLocks noGrp="1"/>
          </p:cNvSpPr>
          <p:nvPr>
            <p:ph idx="1"/>
          </p:nvPr>
        </p:nvSpPr>
        <p:spPr>
          <a:xfrm>
            <a:off x="200472" y="1484784"/>
            <a:ext cx="9433048" cy="4114800"/>
          </a:xfrm>
        </p:spPr>
        <p:txBody>
          <a:bodyPr/>
          <a:lstStyle/>
          <a:p>
            <a:r>
              <a:rPr lang="en-ZA" sz="3200" dirty="0" smtClean="0"/>
              <a:t>R </a:t>
            </a:r>
            <a:r>
              <a:rPr lang="en-ZA" sz="3200" dirty="0"/>
              <a:t>79:2015 </a:t>
            </a:r>
            <a:r>
              <a:rPr lang="en-ZA" sz="3200" i="1" dirty="0"/>
              <a:t>Labelling requirements for </a:t>
            </a:r>
            <a:r>
              <a:rPr lang="en-ZA" sz="3200" i="1" dirty="0" err="1" smtClean="0"/>
              <a:t>prepackages</a:t>
            </a:r>
            <a:endParaRPr lang="en-ZA" sz="3200" i="1" dirty="0" smtClean="0"/>
          </a:p>
          <a:p>
            <a:r>
              <a:rPr lang="en-ZA" sz="3200" dirty="0" smtClean="0"/>
              <a:t>R 87:2016 </a:t>
            </a:r>
            <a:r>
              <a:rPr lang="en-ZA" sz="3200" i="1" dirty="0" smtClean="0"/>
              <a:t>Quantity of product in </a:t>
            </a:r>
            <a:r>
              <a:rPr lang="en-ZA" sz="3200" i="1" dirty="0" err="1" smtClean="0"/>
              <a:t>prepackages</a:t>
            </a:r>
            <a:endParaRPr lang="en-ZA" sz="3200" i="1" dirty="0" smtClean="0"/>
          </a:p>
          <a:p>
            <a:r>
              <a:rPr lang="en-ZA" sz="3200" dirty="0" smtClean="0"/>
              <a:t>G 21:2017 </a:t>
            </a:r>
            <a:r>
              <a:rPr lang="en-ZA" sz="3200" i="1" dirty="0" smtClean="0"/>
              <a:t>Guidance for defining the requirements for a certification system for </a:t>
            </a:r>
            <a:r>
              <a:rPr lang="en-ZA" sz="3200" i="1" dirty="0" err="1" smtClean="0"/>
              <a:t>prepackages</a:t>
            </a:r>
            <a:endParaRPr lang="en-ZA" sz="3200" i="1" dirty="0"/>
          </a:p>
          <a:p>
            <a:endParaRPr lang="en-ZA" sz="3200" dirty="0" smtClean="0"/>
          </a:p>
          <a:p>
            <a:endParaRPr lang="en-ZA" sz="3200" dirty="0" smtClean="0"/>
          </a:p>
          <a:p>
            <a:endParaRPr lang="en-ZA" sz="3200" dirty="0"/>
          </a:p>
          <a:p>
            <a:endParaRPr lang="en-ZA" sz="3200" dirty="0"/>
          </a:p>
        </p:txBody>
      </p:sp>
      <p:sp>
        <p:nvSpPr>
          <p:cNvPr id="5" name="Slide Number Placeholder 4"/>
          <p:cNvSpPr>
            <a:spLocks noGrp="1"/>
          </p:cNvSpPr>
          <p:nvPr>
            <p:ph type="sldNum" sz="quarter" idx="12"/>
          </p:nvPr>
        </p:nvSpPr>
        <p:spPr/>
        <p:txBody>
          <a:bodyPr/>
          <a:lstStyle/>
          <a:p>
            <a:fld id="{ABF32766-60C9-4BAC-9EFC-FDF3BF48D01F}" type="slidenum">
              <a:rPr lang="en-US" altLang="en-US" smtClean="0"/>
              <a:pPr/>
              <a:t>23</a:t>
            </a:fld>
            <a:endParaRPr lang="en-US" altLang="en-US" dirty="0"/>
          </a:p>
        </p:txBody>
      </p:sp>
      <p:pic>
        <p:nvPicPr>
          <p:cNvPr id="4" name="Picture 3"/>
          <p:cNvPicPr>
            <a:picLocks noChangeAspect="1"/>
          </p:cNvPicPr>
          <p:nvPr/>
        </p:nvPicPr>
        <p:blipFill>
          <a:blip r:embed="rId3"/>
          <a:stretch>
            <a:fillRect/>
          </a:stretch>
        </p:blipFill>
        <p:spPr>
          <a:xfrm>
            <a:off x="2720752" y="1007308"/>
            <a:ext cx="3911841" cy="5821614"/>
          </a:xfrm>
          <a:prstGeom prst="rect">
            <a:avLst/>
          </a:prstGeom>
        </p:spPr>
      </p:pic>
    </p:spTree>
    <p:extLst>
      <p:ext uri="{BB962C8B-B14F-4D97-AF65-F5344CB8AC3E}">
        <p14:creationId xmlns:p14="http://schemas.microsoft.com/office/powerpoint/2010/main" val="3966054778"/>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42950" y="116632"/>
            <a:ext cx="8420100" cy="1008112"/>
          </a:xfrm>
        </p:spPr>
        <p:txBody>
          <a:bodyPr/>
          <a:lstStyle/>
          <a:p>
            <a:r>
              <a:rPr lang="en-ZA" dirty="0" smtClean="0"/>
              <a:t>SCOPE - R 79:2015 </a:t>
            </a:r>
            <a:r>
              <a:rPr lang="en-ZA" i="1" dirty="0" smtClean="0"/>
              <a:t>LABELLING REQUIREMENTS FOR PREPACKAGES</a:t>
            </a:r>
            <a:br>
              <a:rPr lang="en-ZA" i="1" dirty="0" smtClean="0"/>
            </a:br>
            <a:endParaRPr lang="en-GB" dirty="0"/>
          </a:p>
        </p:txBody>
      </p:sp>
      <p:sp>
        <p:nvSpPr>
          <p:cNvPr id="3" name="Content Placeholder 2"/>
          <p:cNvSpPr>
            <a:spLocks noGrp="1"/>
          </p:cNvSpPr>
          <p:nvPr>
            <p:ph idx="1"/>
          </p:nvPr>
        </p:nvSpPr>
        <p:spPr>
          <a:xfrm>
            <a:off x="200472" y="980728"/>
            <a:ext cx="9433048" cy="4618856"/>
          </a:xfrm>
        </p:spPr>
        <p:txBody>
          <a:bodyPr/>
          <a:lstStyle/>
          <a:p>
            <a:r>
              <a:rPr lang="en-ZA" sz="3200" dirty="0" smtClean="0"/>
              <a:t>Covers requirements for the labelling of </a:t>
            </a:r>
            <a:r>
              <a:rPr lang="en-ZA" sz="3200" dirty="0" err="1" smtClean="0"/>
              <a:t>prepackages</a:t>
            </a:r>
            <a:r>
              <a:rPr lang="en-ZA" sz="3200" dirty="0" smtClean="0"/>
              <a:t> with respect to:</a:t>
            </a:r>
          </a:p>
          <a:p>
            <a:pPr lvl="1"/>
            <a:r>
              <a:rPr lang="en-ZA" sz="2800" dirty="0" smtClean="0"/>
              <a:t>Identity of the product</a:t>
            </a:r>
          </a:p>
          <a:p>
            <a:pPr lvl="1"/>
            <a:r>
              <a:rPr lang="en-ZA" sz="2800" dirty="0" smtClean="0"/>
              <a:t>Declaration of responsibility for a </a:t>
            </a:r>
            <a:r>
              <a:rPr lang="en-ZA" sz="2800" dirty="0" err="1" smtClean="0"/>
              <a:t>prepackage</a:t>
            </a:r>
            <a:endParaRPr lang="en-ZA" sz="2800" dirty="0" smtClean="0"/>
          </a:p>
          <a:p>
            <a:pPr lvl="1"/>
            <a:r>
              <a:rPr lang="en-ZA" sz="2800" dirty="0" smtClean="0"/>
              <a:t>The quantity of product in a </a:t>
            </a:r>
            <a:r>
              <a:rPr lang="en-ZA" sz="2800" dirty="0" err="1" smtClean="0"/>
              <a:t>prepackage</a:t>
            </a:r>
            <a:endParaRPr lang="en-ZA" sz="2800" dirty="0" smtClean="0"/>
          </a:p>
          <a:p>
            <a:r>
              <a:rPr lang="en-ZA" sz="3200" dirty="0" smtClean="0"/>
              <a:t>Applies to </a:t>
            </a:r>
            <a:r>
              <a:rPr lang="en-ZA" sz="3200" dirty="0" err="1" smtClean="0"/>
              <a:t>prepackages</a:t>
            </a:r>
            <a:r>
              <a:rPr lang="en-ZA" sz="3200" dirty="0" smtClean="0"/>
              <a:t> with constant and random nominal quantities</a:t>
            </a:r>
          </a:p>
          <a:p>
            <a:pPr lvl="1"/>
            <a:r>
              <a:rPr lang="en-ZA" sz="2000" dirty="0" smtClean="0"/>
              <a:t>Does not cover labelling requirements for health, safety, tax or other purposes</a:t>
            </a:r>
          </a:p>
          <a:p>
            <a:pPr lvl="1"/>
            <a:r>
              <a:rPr lang="en-ZA" sz="2000" dirty="0" smtClean="0"/>
              <a:t>Metrological requirements are given in OIML R 87</a:t>
            </a:r>
          </a:p>
          <a:p>
            <a:pPr lvl="1"/>
            <a:r>
              <a:rPr lang="en-ZA" sz="2000" dirty="0" smtClean="0"/>
              <a:t>National legislation may exempt </a:t>
            </a:r>
            <a:r>
              <a:rPr lang="en-ZA" sz="2000" dirty="0" err="1" smtClean="0"/>
              <a:t>prepackages</a:t>
            </a:r>
            <a:r>
              <a:rPr lang="en-ZA" sz="2000" dirty="0" smtClean="0"/>
              <a:t> from provisions  </a:t>
            </a:r>
            <a:endParaRPr lang="en-ZA" sz="2000" dirty="0" smtClean="0"/>
          </a:p>
          <a:p>
            <a:endParaRPr lang="en-ZA" sz="3200" dirty="0" smtClean="0"/>
          </a:p>
          <a:p>
            <a:endParaRPr lang="en-ZA" sz="3200" dirty="0"/>
          </a:p>
          <a:p>
            <a:endParaRPr lang="en-ZA" sz="3200" dirty="0"/>
          </a:p>
        </p:txBody>
      </p:sp>
      <p:sp>
        <p:nvSpPr>
          <p:cNvPr id="5" name="Slide Number Placeholder 4"/>
          <p:cNvSpPr>
            <a:spLocks noGrp="1"/>
          </p:cNvSpPr>
          <p:nvPr>
            <p:ph type="sldNum" sz="quarter" idx="12"/>
          </p:nvPr>
        </p:nvSpPr>
        <p:spPr/>
        <p:txBody>
          <a:bodyPr/>
          <a:lstStyle/>
          <a:p>
            <a:fld id="{ABF32766-60C9-4BAC-9EFC-FDF3BF48D01F}" type="slidenum">
              <a:rPr lang="en-US" altLang="en-US" smtClean="0"/>
              <a:pPr/>
              <a:t>24</a:t>
            </a:fld>
            <a:endParaRPr lang="en-US" altLang="en-US" dirty="0"/>
          </a:p>
        </p:txBody>
      </p:sp>
      <p:pic>
        <p:nvPicPr>
          <p:cNvPr id="6" name="Picture 5"/>
          <p:cNvPicPr>
            <a:picLocks noChangeAspect="1"/>
          </p:cNvPicPr>
          <p:nvPr/>
        </p:nvPicPr>
        <p:blipFill>
          <a:blip r:embed="rId3"/>
          <a:stretch>
            <a:fillRect/>
          </a:stretch>
        </p:blipFill>
        <p:spPr>
          <a:xfrm>
            <a:off x="7905328" y="980729"/>
            <a:ext cx="1853627" cy="1674616"/>
          </a:xfrm>
          <a:prstGeom prst="rect">
            <a:avLst/>
          </a:prstGeom>
        </p:spPr>
      </p:pic>
    </p:spTree>
    <p:extLst>
      <p:ext uri="{BB962C8B-B14F-4D97-AF65-F5344CB8AC3E}">
        <p14:creationId xmlns:p14="http://schemas.microsoft.com/office/powerpoint/2010/main" val="4195490526"/>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42950" y="116632"/>
            <a:ext cx="8420100" cy="1008112"/>
          </a:xfrm>
        </p:spPr>
        <p:txBody>
          <a:bodyPr/>
          <a:lstStyle/>
          <a:p>
            <a:r>
              <a:rPr lang="en-ZA" dirty="0" smtClean="0"/>
              <a:t>TERMINOLOGY - R 79:2015 </a:t>
            </a:r>
            <a:r>
              <a:rPr lang="en-ZA" i="1" dirty="0" smtClean="0"/>
              <a:t>LABELLING REQUIREMENTS FOR PREPACKAGES</a:t>
            </a:r>
            <a:br>
              <a:rPr lang="en-ZA" i="1" dirty="0" smtClean="0"/>
            </a:br>
            <a:endParaRPr lang="en-GB" dirty="0"/>
          </a:p>
        </p:txBody>
      </p:sp>
      <p:sp>
        <p:nvSpPr>
          <p:cNvPr id="3" name="Content Placeholder 2"/>
          <p:cNvSpPr>
            <a:spLocks noGrp="1"/>
          </p:cNvSpPr>
          <p:nvPr>
            <p:ph idx="1"/>
          </p:nvPr>
        </p:nvSpPr>
        <p:spPr>
          <a:xfrm>
            <a:off x="200472" y="980728"/>
            <a:ext cx="9433048" cy="4618856"/>
          </a:xfrm>
        </p:spPr>
        <p:txBody>
          <a:bodyPr/>
          <a:lstStyle/>
          <a:p>
            <a:r>
              <a:rPr lang="en-ZA" sz="3200" dirty="0" smtClean="0"/>
              <a:t>Revised terminology</a:t>
            </a:r>
            <a:r>
              <a:rPr lang="en-ZA" sz="2000" dirty="0" smtClean="0"/>
              <a:t> </a:t>
            </a:r>
            <a:endParaRPr lang="en-ZA" sz="2000" dirty="0" smtClean="0"/>
          </a:p>
          <a:p>
            <a:pPr lvl="1"/>
            <a:r>
              <a:rPr lang="en-ZA" sz="3200" dirty="0" smtClean="0"/>
              <a:t>Principal display panel</a:t>
            </a:r>
          </a:p>
          <a:p>
            <a:pPr lvl="1"/>
            <a:r>
              <a:rPr lang="en-ZA" sz="3200" i="1" dirty="0" smtClean="0"/>
              <a:t>Part of the </a:t>
            </a:r>
            <a:r>
              <a:rPr lang="en-ZA" sz="3200" i="1" dirty="0" err="1" smtClean="0"/>
              <a:t>prepackage</a:t>
            </a:r>
            <a:r>
              <a:rPr lang="en-ZA" sz="3200" i="1" dirty="0" smtClean="0"/>
              <a:t> that is designed to be visible under normal conditions of display for sale</a:t>
            </a:r>
          </a:p>
          <a:p>
            <a:pPr lvl="1"/>
            <a:r>
              <a:rPr lang="en-ZA" sz="2800" i="1" dirty="0" smtClean="0"/>
              <a:t>Note: This is normally the main or front panel of the </a:t>
            </a:r>
            <a:r>
              <a:rPr lang="en-ZA" sz="2800" i="1" dirty="0" err="1" smtClean="0"/>
              <a:t>prepackage</a:t>
            </a:r>
            <a:r>
              <a:rPr lang="en-ZA" sz="2800" i="1" dirty="0" smtClean="0"/>
              <a:t> and there could be more than one</a:t>
            </a:r>
          </a:p>
          <a:p>
            <a:pPr lvl="1"/>
            <a:r>
              <a:rPr lang="en-ZA" sz="2800" dirty="0" smtClean="0"/>
              <a:t>The </a:t>
            </a:r>
            <a:r>
              <a:rPr lang="en-ZA" sz="2800" b="1" dirty="0" smtClean="0"/>
              <a:t>identity of the product </a:t>
            </a:r>
            <a:r>
              <a:rPr lang="en-ZA" sz="2800" dirty="0" smtClean="0"/>
              <a:t>should also be marked on the principal display panel</a:t>
            </a:r>
            <a:endParaRPr lang="en-ZA" sz="2800" dirty="0" smtClean="0"/>
          </a:p>
          <a:p>
            <a:endParaRPr lang="en-ZA" sz="3200" dirty="0"/>
          </a:p>
          <a:p>
            <a:endParaRPr lang="en-ZA" sz="3200" dirty="0"/>
          </a:p>
        </p:txBody>
      </p:sp>
      <p:sp>
        <p:nvSpPr>
          <p:cNvPr id="5" name="Slide Number Placeholder 4"/>
          <p:cNvSpPr>
            <a:spLocks noGrp="1"/>
          </p:cNvSpPr>
          <p:nvPr>
            <p:ph type="sldNum" sz="quarter" idx="12"/>
          </p:nvPr>
        </p:nvSpPr>
        <p:spPr/>
        <p:txBody>
          <a:bodyPr/>
          <a:lstStyle/>
          <a:p>
            <a:fld id="{ABF32766-60C9-4BAC-9EFC-FDF3BF48D01F}" type="slidenum">
              <a:rPr lang="en-US" altLang="en-US" smtClean="0"/>
              <a:pPr/>
              <a:t>25</a:t>
            </a:fld>
            <a:endParaRPr lang="en-US" altLang="en-US" dirty="0"/>
          </a:p>
        </p:txBody>
      </p:sp>
      <p:pic>
        <p:nvPicPr>
          <p:cNvPr id="4" name="Picture 3"/>
          <p:cNvPicPr>
            <a:picLocks noChangeAspect="1"/>
          </p:cNvPicPr>
          <p:nvPr/>
        </p:nvPicPr>
        <p:blipFill>
          <a:blip r:embed="rId3"/>
          <a:stretch>
            <a:fillRect/>
          </a:stretch>
        </p:blipFill>
        <p:spPr>
          <a:xfrm>
            <a:off x="5961112" y="5129868"/>
            <a:ext cx="1182466" cy="1758964"/>
          </a:xfrm>
          <a:prstGeom prst="rect">
            <a:avLst/>
          </a:prstGeom>
        </p:spPr>
      </p:pic>
      <p:pic>
        <p:nvPicPr>
          <p:cNvPr id="6" name="Picture 5"/>
          <p:cNvPicPr>
            <a:picLocks noChangeAspect="1"/>
          </p:cNvPicPr>
          <p:nvPr/>
        </p:nvPicPr>
        <p:blipFill>
          <a:blip r:embed="rId4"/>
          <a:stretch>
            <a:fillRect/>
          </a:stretch>
        </p:blipFill>
        <p:spPr>
          <a:xfrm>
            <a:off x="7461876" y="5129868"/>
            <a:ext cx="1853345" cy="1676545"/>
          </a:xfrm>
          <a:prstGeom prst="rect">
            <a:avLst/>
          </a:prstGeom>
        </p:spPr>
      </p:pic>
    </p:spTree>
    <p:extLst>
      <p:ext uri="{BB962C8B-B14F-4D97-AF65-F5344CB8AC3E}">
        <p14:creationId xmlns:p14="http://schemas.microsoft.com/office/powerpoint/2010/main" val="3707662370"/>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42950" y="0"/>
            <a:ext cx="8420100" cy="836712"/>
          </a:xfrm>
        </p:spPr>
        <p:txBody>
          <a:bodyPr/>
          <a:lstStyle/>
          <a:p>
            <a:r>
              <a:rPr lang="en-ZA" dirty="0" smtClean="0"/>
              <a:t>IDENTITY OF THE PRODUCT</a:t>
            </a:r>
            <a:endParaRPr lang="en-GB" dirty="0"/>
          </a:p>
        </p:txBody>
      </p:sp>
      <p:sp>
        <p:nvSpPr>
          <p:cNvPr id="3" name="Content Placeholder 2"/>
          <p:cNvSpPr>
            <a:spLocks noGrp="1"/>
          </p:cNvSpPr>
          <p:nvPr>
            <p:ph idx="1"/>
          </p:nvPr>
        </p:nvSpPr>
        <p:spPr>
          <a:xfrm>
            <a:off x="200472" y="980728"/>
            <a:ext cx="9433048" cy="4618856"/>
          </a:xfrm>
        </p:spPr>
        <p:txBody>
          <a:bodyPr/>
          <a:lstStyle/>
          <a:p>
            <a:r>
              <a:rPr lang="en-ZA" sz="3200" dirty="0" smtClean="0"/>
              <a:t>On principle display panel in one of the official languages of the country in which it is offered for sale</a:t>
            </a:r>
          </a:p>
          <a:p>
            <a:r>
              <a:rPr lang="en-ZA" sz="3200" dirty="0" smtClean="0"/>
              <a:t>Shall be in such type size, font, colour, contrast with background and positioned to make it conspicuous </a:t>
            </a:r>
            <a:r>
              <a:rPr lang="en-ZA" sz="3200" u="sng" dirty="0" smtClean="0"/>
              <a:t>(noticeable), easy to read and understand</a:t>
            </a:r>
            <a:endParaRPr lang="en-ZA" sz="3200" u="sng" dirty="0"/>
          </a:p>
          <a:p>
            <a:r>
              <a:rPr lang="en-ZA" sz="3200" dirty="0" smtClean="0"/>
              <a:t>Identity shal</a:t>
            </a:r>
            <a:r>
              <a:rPr lang="en-ZA" sz="3200" dirty="0" smtClean="0"/>
              <a:t>l be in terms of:</a:t>
            </a:r>
          </a:p>
          <a:p>
            <a:pPr lvl="1"/>
            <a:r>
              <a:rPr lang="en-ZA" sz="2400" dirty="0" smtClean="0"/>
              <a:t>Name specified by national legislation</a:t>
            </a:r>
          </a:p>
          <a:p>
            <a:pPr lvl="1"/>
            <a:r>
              <a:rPr lang="en-ZA" sz="2400" dirty="0" smtClean="0"/>
              <a:t>Common or usual name by which the product is known</a:t>
            </a:r>
          </a:p>
          <a:p>
            <a:pPr lvl="1"/>
            <a:r>
              <a:rPr lang="en-ZA" sz="2400" dirty="0" smtClean="0"/>
              <a:t>Generic name</a:t>
            </a:r>
            <a:endParaRPr lang="en-ZA" sz="2400" dirty="0"/>
          </a:p>
        </p:txBody>
      </p:sp>
      <p:sp>
        <p:nvSpPr>
          <p:cNvPr id="5" name="Slide Number Placeholder 4"/>
          <p:cNvSpPr>
            <a:spLocks noGrp="1"/>
          </p:cNvSpPr>
          <p:nvPr>
            <p:ph type="sldNum" sz="quarter" idx="12"/>
          </p:nvPr>
        </p:nvSpPr>
        <p:spPr/>
        <p:txBody>
          <a:bodyPr/>
          <a:lstStyle/>
          <a:p>
            <a:fld id="{ABF32766-60C9-4BAC-9EFC-FDF3BF48D01F}" type="slidenum">
              <a:rPr lang="en-US" altLang="en-US" smtClean="0"/>
              <a:pPr/>
              <a:t>26</a:t>
            </a:fld>
            <a:endParaRPr lang="en-US" altLang="en-US" dirty="0"/>
          </a:p>
        </p:txBody>
      </p:sp>
    </p:spTree>
    <p:extLst>
      <p:ext uri="{BB962C8B-B14F-4D97-AF65-F5344CB8AC3E}">
        <p14:creationId xmlns:p14="http://schemas.microsoft.com/office/powerpoint/2010/main" val="1917403416"/>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42950" y="0"/>
            <a:ext cx="8420100" cy="836712"/>
          </a:xfrm>
        </p:spPr>
        <p:txBody>
          <a:bodyPr/>
          <a:lstStyle/>
          <a:p>
            <a:r>
              <a:rPr lang="en-ZA" dirty="0" smtClean="0"/>
              <a:t>DECLARATION OF RESPONSIBILITY FOR A PREPACKAGE</a:t>
            </a:r>
            <a:endParaRPr lang="en-GB" dirty="0"/>
          </a:p>
        </p:txBody>
      </p:sp>
      <p:sp>
        <p:nvSpPr>
          <p:cNvPr id="3" name="Content Placeholder 2"/>
          <p:cNvSpPr>
            <a:spLocks noGrp="1"/>
          </p:cNvSpPr>
          <p:nvPr>
            <p:ph idx="1"/>
          </p:nvPr>
        </p:nvSpPr>
        <p:spPr>
          <a:xfrm>
            <a:off x="200472" y="980728"/>
            <a:ext cx="9433048" cy="4618856"/>
          </a:xfrm>
        </p:spPr>
        <p:txBody>
          <a:bodyPr/>
          <a:lstStyle/>
          <a:p>
            <a:r>
              <a:rPr lang="en-ZA" sz="3200" dirty="0" smtClean="0"/>
              <a:t>Name and complete physical address shall be </a:t>
            </a:r>
            <a:r>
              <a:rPr lang="en-ZA" sz="3200" b="1" dirty="0" smtClean="0"/>
              <a:t>declared on any </a:t>
            </a:r>
            <a:r>
              <a:rPr lang="en-ZA" sz="3200" b="1" dirty="0"/>
              <a:t>surface </a:t>
            </a:r>
            <a:r>
              <a:rPr lang="en-ZA" sz="3200" dirty="0"/>
              <a:t>and positioned to make it conspicuous </a:t>
            </a:r>
            <a:r>
              <a:rPr lang="en-ZA" sz="3200" u="sng" dirty="0"/>
              <a:t>(noticeable), easy to read and </a:t>
            </a:r>
            <a:r>
              <a:rPr lang="en-ZA" sz="3200" u="sng" dirty="0" smtClean="0"/>
              <a:t>understand </a:t>
            </a:r>
            <a:r>
              <a:rPr lang="en-ZA" sz="3200" dirty="0" smtClean="0"/>
              <a:t>in one of the official languages of the country in which it is sold</a:t>
            </a:r>
            <a:endParaRPr lang="en-ZA" sz="3200" dirty="0"/>
          </a:p>
          <a:p>
            <a:r>
              <a:rPr lang="en-ZA" sz="3200" dirty="0" smtClean="0"/>
              <a:t>Name and address of manufacturer or packer may be indicated as code if permitted by national legislation</a:t>
            </a:r>
            <a:endParaRPr lang="en-ZA" sz="3200" dirty="0"/>
          </a:p>
        </p:txBody>
      </p:sp>
      <p:sp>
        <p:nvSpPr>
          <p:cNvPr id="5" name="Slide Number Placeholder 4"/>
          <p:cNvSpPr>
            <a:spLocks noGrp="1"/>
          </p:cNvSpPr>
          <p:nvPr>
            <p:ph type="sldNum" sz="quarter" idx="12"/>
          </p:nvPr>
        </p:nvSpPr>
        <p:spPr/>
        <p:txBody>
          <a:bodyPr/>
          <a:lstStyle/>
          <a:p>
            <a:fld id="{ABF32766-60C9-4BAC-9EFC-FDF3BF48D01F}" type="slidenum">
              <a:rPr lang="en-US" altLang="en-US" smtClean="0"/>
              <a:pPr/>
              <a:t>27</a:t>
            </a:fld>
            <a:endParaRPr lang="en-US" altLang="en-US" dirty="0"/>
          </a:p>
        </p:txBody>
      </p:sp>
    </p:spTree>
    <p:extLst>
      <p:ext uri="{BB962C8B-B14F-4D97-AF65-F5344CB8AC3E}">
        <p14:creationId xmlns:p14="http://schemas.microsoft.com/office/powerpoint/2010/main" val="799303119"/>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42950" y="0"/>
            <a:ext cx="8420100" cy="836712"/>
          </a:xfrm>
        </p:spPr>
        <p:txBody>
          <a:bodyPr/>
          <a:lstStyle/>
          <a:p>
            <a:r>
              <a:rPr lang="en-ZA" dirty="0" smtClean="0"/>
              <a:t>QUANTITY DECLARATIONS</a:t>
            </a:r>
            <a:endParaRPr lang="en-GB" dirty="0"/>
          </a:p>
        </p:txBody>
      </p:sp>
      <p:sp>
        <p:nvSpPr>
          <p:cNvPr id="3" name="Content Placeholder 2"/>
          <p:cNvSpPr>
            <a:spLocks noGrp="1"/>
          </p:cNvSpPr>
          <p:nvPr>
            <p:ph idx="1"/>
          </p:nvPr>
        </p:nvSpPr>
        <p:spPr>
          <a:xfrm>
            <a:off x="200472" y="980728"/>
            <a:ext cx="9433048" cy="4618856"/>
          </a:xfrm>
        </p:spPr>
        <p:txBody>
          <a:bodyPr/>
          <a:lstStyle/>
          <a:p>
            <a:r>
              <a:rPr lang="en-ZA" sz="3200" dirty="0" smtClean="0"/>
              <a:t>On principal display panel</a:t>
            </a:r>
          </a:p>
          <a:p>
            <a:r>
              <a:rPr lang="en-ZA" sz="3200" dirty="0" err="1" smtClean="0"/>
              <a:t>Prepackages</a:t>
            </a:r>
            <a:r>
              <a:rPr lang="en-ZA" sz="3200" dirty="0" smtClean="0"/>
              <a:t> not intended for sale need not bear a quantity declaration</a:t>
            </a:r>
          </a:p>
          <a:p>
            <a:r>
              <a:rPr lang="en-ZA" sz="3200" dirty="0" smtClean="0"/>
              <a:t>How it should be expressed </a:t>
            </a:r>
          </a:p>
          <a:p>
            <a:r>
              <a:rPr lang="en-ZA" sz="3200" dirty="0" smtClean="0"/>
              <a:t>Presentation of information</a:t>
            </a:r>
          </a:p>
          <a:p>
            <a:pPr lvl="1"/>
            <a:r>
              <a:rPr lang="en-ZA" sz="3000" dirty="0" smtClean="0"/>
              <a:t>Easy legible boldface print</a:t>
            </a:r>
          </a:p>
          <a:p>
            <a:pPr lvl="2"/>
            <a:r>
              <a:rPr lang="en-ZA" sz="2800" dirty="0" smtClean="0"/>
              <a:t>Contrasts with background and other information</a:t>
            </a:r>
          </a:p>
          <a:p>
            <a:pPr lvl="2"/>
            <a:r>
              <a:rPr lang="en-ZA" sz="2800" dirty="0" smtClean="0"/>
              <a:t>Conspicuous </a:t>
            </a:r>
            <a:r>
              <a:rPr lang="en-ZA" sz="2800" u="sng" dirty="0"/>
              <a:t>(noticeable), easy to read and </a:t>
            </a:r>
            <a:r>
              <a:rPr lang="en-ZA" sz="2800" u="sng" dirty="0" smtClean="0"/>
              <a:t>understand</a:t>
            </a:r>
          </a:p>
          <a:p>
            <a:pPr lvl="3"/>
            <a:r>
              <a:rPr lang="en-ZA" sz="2600" u="sng" dirty="0" smtClean="0"/>
              <a:t>Annex B gives examples of possible minimum heights to be used</a:t>
            </a:r>
          </a:p>
          <a:p>
            <a:pPr marL="958850" lvl="2" indent="0">
              <a:buNone/>
            </a:pPr>
            <a:endParaRPr lang="en-ZA" sz="2800" u="sng" dirty="0"/>
          </a:p>
          <a:p>
            <a:pPr lvl="2"/>
            <a:endParaRPr lang="en-ZA" sz="2800" dirty="0" smtClean="0"/>
          </a:p>
          <a:p>
            <a:endParaRPr lang="en-ZA" sz="3200" dirty="0"/>
          </a:p>
          <a:p>
            <a:pPr marL="0" indent="0">
              <a:buNone/>
            </a:pPr>
            <a:endParaRPr lang="en-ZA" sz="3200" dirty="0" smtClean="0"/>
          </a:p>
          <a:p>
            <a:endParaRPr lang="en-ZA" sz="3200" dirty="0"/>
          </a:p>
        </p:txBody>
      </p:sp>
      <p:sp>
        <p:nvSpPr>
          <p:cNvPr id="5" name="Slide Number Placeholder 4"/>
          <p:cNvSpPr>
            <a:spLocks noGrp="1"/>
          </p:cNvSpPr>
          <p:nvPr>
            <p:ph type="sldNum" sz="quarter" idx="12"/>
          </p:nvPr>
        </p:nvSpPr>
        <p:spPr/>
        <p:txBody>
          <a:bodyPr/>
          <a:lstStyle/>
          <a:p>
            <a:fld id="{ABF32766-60C9-4BAC-9EFC-FDF3BF48D01F}" type="slidenum">
              <a:rPr lang="en-US" altLang="en-US" smtClean="0"/>
              <a:pPr/>
              <a:t>28</a:t>
            </a:fld>
            <a:endParaRPr lang="en-US" altLang="en-US" dirty="0"/>
          </a:p>
        </p:txBody>
      </p:sp>
    </p:spTree>
    <p:extLst>
      <p:ext uri="{BB962C8B-B14F-4D97-AF65-F5344CB8AC3E}">
        <p14:creationId xmlns:p14="http://schemas.microsoft.com/office/powerpoint/2010/main" val="3910186618"/>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42950" y="0"/>
            <a:ext cx="8420100" cy="836712"/>
          </a:xfrm>
        </p:spPr>
        <p:txBody>
          <a:bodyPr/>
          <a:lstStyle/>
          <a:p>
            <a:r>
              <a:rPr lang="en-ZA" dirty="0" smtClean="0"/>
              <a:t>MISLEADING PRACTICES</a:t>
            </a:r>
            <a:endParaRPr lang="en-GB" dirty="0"/>
          </a:p>
        </p:txBody>
      </p:sp>
      <p:sp>
        <p:nvSpPr>
          <p:cNvPr id="3" name="Content Placeholder 2"/>
          <p:cNvSpPr>
            <a:spLocks noGrp="1"/>
          </p:cNvSpPr>
          <p:nvPr>
            <p:ph idx="1"/>
          </p:nvPr>
        </p:nvSpPr>
        <p:spPr>
          <a:xfrm>
            <a:off x="200472" y="980728"/>
            <a:ext cx="9433048" cy="4618856"/>
          </a:xfrm>
        </p:spPr>
        <p:txBody>
          <a:bodyPr/>
          <a:lstStyle/>
          <a:p>
            <a:r>
              <a:rPr lang="en-ZA" sz="2800" dirty="0" smtClean="0"/>
              <a:t>Purchaser not to be misled with respect to the quantity of the product it contains</a:t>
            </a:r>
          </a:p>
          <a:p>
            <a:r>
              <a:rPr lang="en-ZA" sz="2800" dirty="0" smtClean="0"/>
              <a:t>If purchaser cannot view product it shall be considered to be filled</a:t>
            </a:r>
          </a:p>
          <a:p>
            <a:r>
              <a:rPr lang="en-ZA" sz="2800" dirty="0" smtClean="0"/>
              <a:t>Slack fill is allowed </a:t>
            </a:r>
          </a:p>
          <a:p>
            <a:r>
              <a:rPr lang="en-ZA" sz="2800" dirty="0" smtClean="0"/>
              <a:t>Fill level for aerosol dispensers shall be in accordance with national legislation or recognised industry standards</a:t>
            </a:r>
          </a:p>
          <a:p>
            <a:r>
              <a:rPr lang="en-ZA" sz="2800" dirty="0" smtClean="0"/>
              <a:t>Duplication – If </a:t>
            </a:r>
            <a:r>
              <a:rPr lang="en-ZA" sz="2800" dirty="0" err="1" smtClean="0"/>
              <a:t>prepackage</a:t>
            </a:r>
            <a:r>
              <a:rPr lang="en-ZA" sz="2800" dirty="0" smtClean="0"/>
              <a:t> has more than one principal display panel the product identity and quantity declaration shall appear on each principal display panel in accordance with this Recommendation</a:t>
            </a:r>
            <a:endParaRPr lang="en-ZA" sz="2800" dirty="0"/>
          </a:p>
          <a:p>
            <a:pPr lvl="2"/>
            <a:endParaRPr lang="en-ZA" sz="2800" dirty="0" smtClean="0"/>
          </a:p>
          <a:p>
            <a:endParaRPr lang="en-ZA" sz="3200" dirty="0"/>
          </a:p>
          <a:p>
            <a:pPr marL="0" indent="0">
              <a:buNone/>
            </a:pPr>
            <a:endParaRPr lang="en-ZA" sz="3200" dirty="0" smtClean="0"/>
          </a:p>
          <a:p>
            <a:endParaRPr lang="en-ZA" sz="3200" dirty="0"/>
          </a:p>
        </p:txBody>
      </p:sp>
      <p:sp>
        <p:nvSpPr>
          <p:cNvPr id="5" name="Slide Number Placeholder 4"/>
          <p:cNvSpPr>
            <a:spLocks noGrp="1"/>
          </p:cNvSpPr>
          <p:nvPr>
            <p:ph type="sldNum" sz="quarter" idx="12"/>
          </p:nvPr>
        </p:nvSpPr>
        <p:spPr/>
        <p:txBody>
          <a:bodyPr/>
          <a:lstStyle/>
          <a:p>
            <a:fld id="{ABF32766-60C9-4BAC-9EFC-FDF3BF48D01F}" type="slidenum">
              <a:rPr lang="en-US" altLang="en-US" smtClean="0"/>
              <a:pPr/>
              <a:t>29</a:t>
            </a:fld>
            <a:endParaRPr lang="en-US" altLang="en-US" dirty="0"/>
          </a:p>
        </p:txBody>
      </p:sp>
    </p:spTree>
    <p:extLst>
      <p:ext uri="{BB962C8B-B14F-4D97-AF65-F5344CB8AC3E}">
        <p14:creationId xmlns:p14="http://schemas.microsoft.com/office/powerpoint/2010/main" val="66373731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txBox="1">
            <a:spLocks noChangeArrowheads="1"/>
          </p:cNvSpPr>
          <p:nvPr/>
        </p:nvSpPr>
        <p:spPr bwMode="auto">
          <a:xfrm>
            <a:off x="685800" y="0"/>
            <a:ext cx="9019727" cy="836712"/>
          </a:xfrm>
          <a:prstGeom prst="rect">
            <a:avLst/>
          </a:prstGeom>
          <a:noFill/>
          <a:ln w="9525">
            <a:noFill/>
            <a:miter lim="800000"/>
            <a:headEnd/>
            <a:tailEnd/>
          </a:ln>
        </p:spPr>
        <p:txBody>
          <a:bodyPr anchor="ctr"/>
          <a:lstStyle/>
          <a:p>
            <a:pPr defTabSz="449263">
              <a:lnSpc>
                <a:spcPct val="93000"/>
              </a:lnSpc>
              <a:buClr>
                <a:srgbClr val="000000"/>
              </a:buClr>
              <a:buSzPct val="100000"/>
              <a:defRPr/>
            </a:pPr>
            <a:r>
              <a:rPr lang="en-US" sz="2800" b="1" dirty="0" smtClean="0">
                <a:latin typeface="Verdana"/>
              </a:rPr>
              <a:t>EXAMPLE OF METROLOGY - ANCIENT EGYPT</a:t>
            </a:r>
            <a:endParaRPr lang="es-ES" sz="2800" b="1" dirty="0">
              <a:latin typeface="Verdana"/>
            </a:endParaRPr>
          </a:p>
        </p:txBody>
      </p:sp>
      <p:pic>
        <p:nvPicPr>
          <p:cNvPr id="34819" name="Picture 2"/>
          <p:cNvPicPr>
            <a:picLocks noGrp="1" noChangeAspect="1" noChangeArrowheads="1"/>
          </p:cNvPicPr>
          <p:nvPr>
            <p:ph sz="quarter" idx="4294967295"/>
          </p:nvPr>
        </p:nvPicPr>
        <p:blipFill>
          <a:blip r:embed="rId3">
            <a:extLst>
              <a:ext uri="{28A0092B-C50C-407E-A947-70E740481C1C}">
                <a14:useLocalDpi xmlns:a14="http://schemas.microsoft.com/office/drawing/2010/main" val="0"/>
              </a:ext>
            </a:extLst>
          </a:blip>
          <a:srcRect/>
          <a:stretch>
            <a:fillRect/>
          </a:stretch>
        </p:blipFill>
        <p:spPr>
          <a:xfrm>
            <a:off x="6349601" y="1297095"/>
            <a:ext cx="3139903" cy="2363680"/>
          </a:xfrm>
          <a:noFill/>
        </p:spPr>
      </p:pic>
      <p:sp>
        <p:nvSpPr>
          <p:cNvPr id="126980" name="Rectangle 4"/>
          <p:cNvSpPr txBox="1">
            <a:spLocks noChangeArrowheads="1"/>
          </p:cNvSpPr>
          <p:nvPr/>
        </p:nvSpPr>
        <p:spPr bwMode="auto">
          <a:xfrm>
            <a:off x="685800" y="1194076"/>
            <a:ext cx="5663712" cy="5054324"/>
          </a:xfrm>
          <a:prstGeom prst="rect">
            <a:avLst/>
          </a:prstGeom>
          <a:noFill/>
          <a:ln w="9525">
            <a:noFill/>
            <a:miter lim="800000"/>
            <a:headEnd/>
            <a:tailEnd/>
          </a:ln>
        </p:spPr>
        <p:txBody>
          <a:bodyPr/>
          <a:lstStyle/>
          <a:p>
            <a:pPr marL="273050" indent="-273050" defTabSz="449263">
              <a:lnSpc>
                <a:spcPct val="90000"/>
              </a:lnSpc>
              <a:spcBef>
                <a:spcPts val="600"/>
              </a:spcBef>
              <a:buClr>
                <a:srgbClr val="000000"/>
              </a:buClr>
              <a:buSzPct val="100000"/>
              <a:buFont typeface="Wingdings" pitchFamily="2" charset="2"/>
              <a:buChar char="§"/>
              <a:defRPr/>
            </a:pPr>
            <a:r>
              <a:rPr lang="en-US" sz="2600" dirty="0">
                <a:solidFill>
                  <a:srgbClr val="FF0000"/>
                </a:solidFill>
                <a:latin typeface="Arial"/>
              </a:rPr>
              <a:t>Standard unit of length</a:t>
            </a:r>
            <a:r>
              <a:rPr lang="en-US" sz="2600" dirty="0">
                <a:solidFill>
                  <a:srgbClr val="000000"/>
                </a:solidFill>
                <a:latin typeface="Arial"/>
              </a:rPr>
              <a:t> – the Cubit</a:t>
            </a:r>
          </a:p>
          <a:p>
            <a:pPr marL="730250" lvl="1" indent="-273050" defTabSz="449263">
              <a:lnSpc>
                <a:spcPct val="90000"/>
              </a:lnSpc>
              <a:spcBef>
                <a:spcPts val="300"/>
              </a:spcBef>
              <a:buClr>
                <a:srgbClr val="000000"/>
              </a:buClr>
              <a:buSzPct val="100000"/>
              <a:buFont typeface="Arial" pitchFamily="34" charset="0"/>
              <a:buChar char="–"/>
              <a:defRPr/>
            </a:pPr>
            <a:r>
              <a:rPr lang="en-US" dirty="0">
                <a:solidFill>
                  <a:srgbClr val="000000"/>
                </a:solidFill>
                <a:latin typeface="Arial"/>
              </a:rPr>
              <a:t>length of Pharaoh’s forearm</a:t>
            </a:r>
            <a:br>
              <a:rPr lang="en-US" dirty="0">
                <a:solidFill>
                  <a:srgbClr val="000000"/>
                </a:solidFill>
                <a:latin typeface="Arial"/>
              </a:rPr>
            </a:br>
            <a:r>
              <a:rPr lang="en-US" dirty="0">
                <a:solidFill>
                  <a:srgbClr val="000000"/>
                </a:solidFill>
                <a:latin typeface="Arial"/>
              </a:rPr>
              <a:t>plus the width of his palm</a:t>
            </a:r>
          </a:p>
          <a:p>
            <a:pPr marL="273050" indent="-273050" defTabSz="449263">
              <a:lnSpc>
                <a:spcPct val="90000"/>
              </a:lnSpc>
              <a:spcBef>
                <a:spcPts val="600"/>
              </a:spcBef>
              <a:buClr>
                <a:srgbClr val="000000"/>
              </a:buClr>
              <a:buSzPct val="100000"/>
              <a:buFont typeface="Wingdings" pitchFamily="2" charset="2"/>
              <a:buChar char="§"/>
              <a:defRPr/>
            </a:pPr>
            <a:r>
              <a:rPr lang="en-US" sz="2600" dirty="0">
                <a:solidFill>
                  <a:srgbClr val="FF0000"/>
                </a:solidFill>
                <a:latin typeface="Arial"/>
              </a:rPr>
              <a:t>Primary standard</a:t>
            </a:r>
            <a:r>
              <a:rPr lang="en-US" sz="2600" dirty="0">
                <a:solidFill>
                  <a:srgbClr val="000000"/>
                </a:solidFill>
                <a:latin typeface="Arial"/>
              </a:rPr>
              <a:t> – in granite</a:t>
            </a:r>
          </a:p>
          <a:p>
            <a:pPr marL="730250" lvl="1" indent="-273050" defTabSz="449263">
              <a:lnSpc>
                <a:spcPct val="90000"/>
              </a:lnSpc>
              <a:spcBef>
                <a:spcPts val="300"/>
              </a:spcBef>
              <a:buClr>
                <a:srgbClr val="000000"/>
              </a:buClr>
              <a:buSzPct val="100000"/>
              <a:buFont typeface="Arial" pitchFamily="34" charset="0"/>
              <a:buChar char="–"/>
              <a:defRPr/>
            </a:pPr>
            <a:r>
              <a:rPr lang="en-US" dirty="0">
                <a:solidFill>
                  <a:srgbClr val="000000"/>
                </a:solidFill>
                <a:latin typeface="Arial"/>
              </a:rPr>
              <a:t>kept by “Royal Cubit Master”</a:t>
            </a:r>
          </a:p>
          <a:p>
            <a:pPr marL="273050" indent="-273050" defTabSz="449263">
              <a:lnSpc>
                <a:spcPct val="90000"/>
              </a:lnSpc>
              <a:spcBef>
                <a:spcPts val="600"/>
              </a:spcBef>
              <a:buClr>
                <a:srgbClr val="000000"/>
              </a:buClr>
              <a:buSzPct val="100000"/>
              <a:buFont typeface="Wingdings" pitchFamily="2" charset="2"/>
              <a:buChar char="§"/>
              <a:defRPr/>
            </a:pPr>
            <a:r>
              <a:rPr lang="en-US" sz="2600" dirty="0">
                <a:solidFill>
                  <a:srgbClr val="FF0000"/>
                </a:solidFill>
                <a:latin typeface="Arial"/>
              </a:rPr>
              <a:t>Working standards</a:t>
            </a:r>
          </a:p>
          <a:p>
            <a:pPr marL="730250" lvl="1" indent="-273050" defTabSz="449263">
              <a:lnSpc>
                <a:spcPct val="90000"/>
              </a:lnSpc>
              <a:spcBef>
                <a:spcPts val="300"/>
              </a:spcBef>
              <a:buClr>
                <a:srgbClr val="000000"/>
              </a:buClr>
              <a:buSzPct val="100000"/>
              <a:buFont typeface="Arial" pitchFamily="34" charset="0"/>
              <a:buChar char="–"/>
              <a:defRPr/>
            </a:pPr>
            <a:r>
              <a:rPr lang="en-US" dirty="0">
                <a:solidFill>
                  <a:srgbClr val="000000"/>
                </a:solidFill>
                <a:latin typeface="Arial"/>
              </a:rPr>
              <a:t>wooden sticks</a:t>
            </a:r>
          </a:p>
          <a:p>
            <a:pPr marL="273050" indent="-273050" defTabSz="449263">
              <a:lnSpc>
                <a:spcPct val="90000"/>
              </a:lnSpc>
              <a:spcBef>
                <a:spcPts val="600"/>
              </a:spcBef>
              <a:buClr>
                <a:srgbClr val="000000"/>
              </a:buClr>
              <a:buSzPct val="100000"/>
              <a:buFont typeface="Wingdings" pitchFamily="2" charset="2"/>
              <a:buChar char="§"/>
              <a:defRPr/>
            </a:pPr>
            <a:r>
              <a:rPr lang="en-US" sz="2600" dirty="0" smtClean="0">
                <a:solidFill>
                  <a:srgbClr val="FF0000"/>
                </a:solidFill>
                <a:latin typeface="Arial"/>
              </a:rPr>
              <a:t>Verification/ </a:t>
            </a:r>
            <a:r>
              <a:rPr lang="en-US" sz="2600" dirty="0">
                <a:solidFill>
                  <a:srgbClr val="FF0000"/>
                </a:solidFill>
                <a:latin typeface="Arial"/>
              </a:rPr>
              <a:t>traceability</a:t>
            </a:r>
          </a:p>
          <a:p>
            <a:pPr marL="730250" lvl="1" indent="-273050" defTabSz="449263">
              <a:lnSpc>
                <a:spcPct val="90000"/>
              </a:lnSpc>
              <a:spcBef>
                <a:spcPts val="300"/>
              </a:spcBef>
              <a:buClr>
                <a:srgbClr val="000000"/>
              </a:buClr>
              <a:buSzPct val="100000"/>
              <a:buFont typeface="Arial" pitchFamily="34" charset="0"/>
              <a:buChar char="–"/>
              <a:defRPr/>
            </a:pPr>
            <a:r>
              <a:rPr lang="en-US" dirty="0" smtClean="0">
                <a:solidFill>
                  <a:srgbClr val="000000"/>
                </a:solidFill>
                <a:latin typeface="Arial"/>
              </a:rPr>
              <a:t>Re-verification </a:t>
            </a:r>
            <a:r>
              <a:rPr lang="en-US" dirty="0">
                <a:solidFill>
                  <a:srgbClr val="000000"/>
                </a:solidFill>
                <a:latin typeface="Arial"/>
              </a:rPr>
              <a:t>of cubit sticks on</a:t>
            </a:r>
            <a:br>
              <a:rPr lang="en-US" dirty="0">
                <a:solidFill>
                  <a:srgbClr val="000000"/>
                </a:solidFill>
                <a:latin typeface="Arial"/>
              </a:rPr>
            </a:br>
            <a:r>
              <a:rPr lang="en-US" dirty="0">
                <a:solidFill>
                  <a:srgbClr val="000000"/>
                </a:solidFill>
                <a:latin typeface="Arial"/>
              </a:rPr>
              <a:t>each full moon</a:t>
            </a:r>
          </a:p>
          <a:p>
            <a:pPr marL="273050" indent="-273050" defTabSz="449263">
              <a:lnSpc>
                <a:spcPct val="90000"/>
              </a:lnSpc>
              <a:spcBef>
                <a:spcPts val="600"/>
              </a:spcBef>
              <a:buClr>
                <a:srgbClr val="000000"/>
              </a:buClr>
              <a:buSzPct val="100000"/>
              <a:buFont typeface="Wingdings" pitchFamily="2" charset="2"/>
              <a:buChar char="§"/>
              <a:defRPr/>
            </a:pPr>
            <a:r>
              <a:rPr lang="en-US" sz="2600" dirty="0">
                <a:solidFill>
                  <a:srgbClr val="000000"/>
                </a:solidFill>
                <a:latin typeface="Arial"/>
              </a:rPr>
              <a:t>Severe </a:t>
            </a:r>
            <a:r>
              <a:rPr lang="en-US" sz="2600" dirty="0">
                <a:solidFill>
                  <a:srgbClr val="FF0000"/>
                </a:solidFill>
                <a:latin typeface="Arial"/>
              </a:rPr>
              <a:t>penalty</a:t>
            </a:r>
            <a:r>
              <a:rPr lang="en-US" sz="2600" dirty="0">
                <a:solidFill>
                  <a:srgbClr val="000000"/>
                </a:solidFill>
                <a:latin typeface="Arial"/>
              </a:rPr>
              <a:t> for non-compliance</a:t>
            </a:r>
          </a:p>
          <a:p>
            <a:pPr marL="730250" lvl="1" indent="-273050" defTabSz="449263">
              <a:lnSpc>
                <a:spcPct val="90000"/>
              </a:lnSpc>
              <a:spcBef>
                <a:spcPts val="300"/>
              </a:spcBef>
              <a:buClr>
                <a:srgbClr val="000000"/>
              </a:buClr>
              <a:buSzPct val="100000"/>
              <a:buFont typeface="Arial" pitchFamily="34" charset="0"/>
              <a:buChar char="–"/>
              <a:defRPr/>
            </a:pPr>
            <a:r>
              <a:rPr lang="en-US" dirty="0">
                <a:solidFill>
                  <a:srgbClr val="000000"/>
                </a:solidFill>
                <a:latin typeface="Arial"/>
              </a:rPr>
              <a:t>Death</a:t>
            </a:r>
          </a:p>
        </p:txBody>
      </p:sp>
      <p:sp>
        <p:nvSpPr>
          <p:cNvPr id="6" name="TextBox 5"/>
          <p:cNvSpPr txBox="1"/>
          <p:nvPr/>
        </p:nvSpPr>
        <p:spPr>
          <a:xfrm>
            <a:off x="6349512" y="4018139"/>
            <a:ext cx="2923442" cy="2497137"/>
          </a:xfrm>
          <a:prstGeom prst="rect">
            <a:avLst/>
          </a:prstGeom>
          <a:noFill/>
        </p:spPr>
        <p:txBody>
          <a:bodyPr>
            <a:spAutoFit/>
          </a:bodyPr>
          <a:lstStyle/>
          <a:p>
            <a:pPr defTabSz="449263">
              <a:lnSpc>
                <a:spcPct val="93000"/>
              </a:lnSpc>
              <a:buClr>
                <a:srgbClr val="000000"/>
              </a:buClr>
              <a:buSzPct val="100000"/>
              <a:defRPr/>
            </a:pPr>
            <a:r>
              <a:rPr lang="en-US" dirty="0">
                <a:solidFill>
                  <a:srgbClr val="000000"/>
                </a:solidFill>
                <a:latin typeface="Arial"/>
              </a:rPr>
              <a:t>Uniformity of length measurement in Egypt had a relative accuracy of 0.05 % over a distance of 230 </a:t>
            </a:r>
            <a:r>
              <a:rPr lang="en-US" dirty="0" smtClean="0">
                <a:solidFill>
                  <a:srgbClr val="000000"/>
                </a:solidFill>
                <a:latin typeface="Arial"/>
              </a:rPr>
              <a:t>m</a:t>
            </a:r>
            <a:endParaRPr lang="en-US" dirty="0">
              <a:solidFill>
                <a:srgbClr val="000000"/>
              </a:solidFill>
              <a:latin typeface="Arial"/>
            </a:endParaRPr>
          </a:p>
          <a:p>
            <a:pPr defTabSz="449263">
              <a:lnSpc>
                <a:spcPct val="93000"/>
              </a:lnSpc>
              <a:buClr>
                <a:srgbClr val="000000"/>
              </a:buClr>
              <a:buSzPct val="100000"/>
              <a:defRPr/>
            </a:pPr>
            <a:endParaRPr lang="en-GB" dirty="0">
              <a:solidFill>
                <a:srgbClr val="FFFFFF"/>
              </a:solidFill>
              <a:latin typeface="Arial"/>
            </a:endParaRPr>
          </a:p>
        </p:txBody>
      </p:sp>
      <p:sp>
        <p:nvSpPr>
          <p:cNvPr id="2" name="Slide Number Placeholder 1"/>
          <p:cNvSpPr>
            <a:spLocks noGrp="1"/>
          </p:cNvSpPr>
          <p:nvPr>
            <p:ph type="sldNum" sz="quarter" idx="12"/>
          </p:nvPr>
        </p:nvSpPr>
        <p:spPr/>
        <p:txBody>
          <a:bodyPr/>
          <a:lstStyle/>
          <a:p>
            <a:fld id="{E0CFD28C-A92B-4A12-B7BA-AACAEF91EFD5}" type="slidenum">
              <a:rPr lang="en-US" altLang="en-US" smtClean="0"/>
              <a:pPr/>
              <a:t>3</a:t>
            </a:fld>
            <a:endParaRPr lang="en-US" altLang="en-US" dirty="0"/>
          </a:p>
        </p:txBody>
      </p:sp>
    </p:spTree>
    <p:extLst>
      <p:ext uri="{BB962C8B-B14F-4D97-AF65-F5344CB8AC3E}">
        <p14:creationId xmlns:p14="http://schemas.microsoft.com/office/powerpoint/2010/main" val="255789698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126980">
                                            <p:txEl>
                                              <p:pRg st="0" end="0"/>
                                            </p:txEl>
                                          </p:spTgt>
                                        </p:tgtEl>
                                        <p:attrNameLst>
                                          <p:attrName>style.visibility</p:attrName>
                                        </p:attrNameLst>
                                      </p:cBhvr>
                                      <p:to>
                                        <p:strVal val="visible"/>
                                      </p:to>
                                    </p:set>
                                  </p:childTnLst>
                                </p:cTn>
                              </p:par>
                              <p:par>
                                <p:cTn id="7" presetID="42" presetClass="entr" presetSubtype="0" fill="hold" grpId="0" nodeType="withEffect">
                                  <p:stCondLst>
                                    <p:cond delay="0"/>
                                  </p:stCondLst>
                                  <p:childTnLst>
                                    <p:set>
                                      <p:cBhvr>
                                        <p:cTn id="8" dur="1" fill="hold">
                                          <p:stCondLst>
                                            <p:cond delay="0"/>
                                          </p:stCondLst>
                                        </p:cTn>
                                        <p:tgtEl>
                                          <p:spTgt spid="126980">
                                            <p:txEl>
                                              <p:pRg st="1" end="1"/>
                                            </p:txEl>
                                          </p:spTgt>
                                        </p:tgtEl>
                                        <p:attrNameLst>
                                          <p:attrName>style.visibility</p:attrName>
                                        </p:attrNameLst>
                                      </p:cBhvr>
                                      <p:to>
                                        <p:strVal val="visible"/>
                                      </p:to>
                                    </p:set>
                                    <p:animEffect transition="in" filter="fade">
                                      <p:cBhvr>
                                        <p:cTn id="9" dur="1000"/>
                                        <p:tgtEl>
                                          <p:spTgt spid="126980">
                                            <p:txEl>
                                              <p:pRg st="1" end="1"/>
                                            </p:txEl>
                                          </p:spTgt>
                                        </p:tgtEl>
                                      </p:cBhvr>
                                    </p:animEffect>
                                    <p:anim calcmode="lin" valueType="num">
                                      <p:cBhvr>
                                        <p:cTn id="10" dur="1000" fill="hold"/>
                                        <p:tgtEl>
                                          <p:spTgt spid="126980">
                                            <p:txEl>
                                              <p:pRg st="1" end="1"/>
                                            </p:txEl>
                                          </p:spTgt>
                                        </p:tgtEl>
                                        <p:attrNameLst>
                                          <p:attrName>ppt_x</p:attrName>
                                        </p:attrNameLst>
                                      </p:cBhvr>
                                      <p:tavLst>
                                        <p:tav tm="0">
                                          <p:val>
                                            <p:strVal val="#ppt_x"/>
                                          </p:val>
                                        </p:tav>
                                        <p:tav tm="100000">
                                          <p:val>
                                            <p:strVal val="#ppt_x"/>
                                          </p:val>
                                        </p:tav>
                                      </p:tavLst>
                                    </p:anim>
                                    <p:anim calcmode="lin" valueType="num">
                                      <p:cBhvr>
                                        <p:cTn id="11" dur="1000" fill="hold"/>
                                        <p:tgtEl>
                                          <p:spTgt spid="126980">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2" fill="hold">
                      <p:stCondLst>
                        <p:cond delay="indefinite"/>
                      </p:stCondLst>
                      <p:childTnLst>
                        <p:par>
                          <p:cTn id="13" fill="hold">
                            <p:stCondLst>
                              <p:cond delay="0"/>
                            </p:stCondLst>
                            <p:childTnLst>
                              <p:par>
                                <p:cTn id="14" presetID="42" presetClass="entr" presetSubtype="0" fill="hold" grpId="0" nodeType="clickEffect">
                                  <p:stCondLst>
                                    <p:cond delay="0"/>
                                  </p:stCondLst>
                                  <p:childTnLst>
                                    <p:set>
                                      <p:cBhvr>
                                        <p:cTn id="15" dur="1" fill="hold">
                                          <p:stCondLst>
                                            <p:cond delay="0"/>
                                          </p:stCondLst>
                                        </p:cTn>
                                        <p:tgtEl>
                                          <p:spTgt spid="126980">
                                            <p:txEl>
                                              <p:pRg st="2" end="2"/>
                                            </p:txEl>
                                          </p:spTgt>
                                        </p:tgtEl>
                                        <p:attrNameLst>
                                          <p:attrName>style.visibility</p:attrName>
                                        </p:attrNameLst>
                                      </p:cBhvr>
                                      <p:to>
                                        <p:strVal val="visible"/>
                                      </p:to>
                                    </p:set>
                                    <p:animEffect transition="in" filter="fade">
                                      <p:cBhvr>
                                        <p:cTn id="16" dur="1000"/>
                                        <p:tgtEl>
                                          <p:spTgt spid="126980">
                                            <p:txEl>
                                              <p:pRg st="2" end="2"/>
                                            </p:txEl>
                                          </p:spTgt>
                                        </p:tgtEl>
                                      </p:cBhvr>
                                    </p:animEffect>
                                    <p:anim calcmode="lin" valueType="num">
                                      <p:cBhvr>
                                        <p:cTn id="17" dur="1000" fill="hold"/>
                                        <p:tgtEl>
                                          <p:spTgt spid="126980">
                                            <p:txEl>
                                              <p:pRg st="2" end="2"/>
                                            </p:txEl>
                                          </p:spTgt>
                                        </p:tgtEl>
                                        <p:attrNameLst>
                                          <p:attrName>ppt_x</p:attrName>
                                        </p:attrNameLst>
                                      </p:cBhvr>
                                      <p:tavLst>
                                        <p:tav tm="0">
                                          <p:val>
                                            <p:strVal val="#ppt_x"/>
                                          </p:val>
                                        </p:tav>
                                        <p:tav tm="100000">
                                          <p:val>
                                            <p:strVal val="#ppt_x"/>
                                          </p:val>
                                        </p:tav>
                                      </p:tavLst>
                                    </p:anim>
                                    <p:anim calcmode="lin" valueType="num">
                                      <p:cBhvr>
                                        <p:cTn id="18" dur="1000" fill="hold"/>
                                        <p:tgtEl>
                                          <p:spTgt spid="126980">
                                            <p:txEl>
                                              <p:pRg st="2" end="2"/>
                                            </p:txEl>
                                          </p:spTgt>
                                        </p:tgtEl>
                                        <p:attrNameLst>
                                          <p:attrName>ppt_y</p:attrName>
                                        </p:attrNameLst>
                                      </p:cBhvr>
                                      <p:tavLst>
                                        <p:tav tm="0">
                                          <p:val>
                                            <p:strVal val="#ppt_y+.1"/>
                                          </p:val>
                                        </p:tav>
                                        <p:tav tm="100000">
                                          <p:val>
                                            <p:strVal val="#ppt_y"/>
                                          </p:val>
                                        </p:tav>
                                      </p:tavLst>
                                    </p:anim>
                                  </p:childTnLst>
                                </p:cTn>
                              </p:par>
                              <p:par>
                                <p:cTn id="19" presetID="42" presetClass="entr" presetSubtype="0" fill="hold" grpId="0" nodeType="withEffect">
                                  <p:stCondLst>
                                    <p:cond delay="0"/>
                                  </p:stCondLst>
                                  <p:childTnLst>
                                    <p:set>
                                      <p:cBhvr>
                                        <p:cTn id="20" dur="1" fill="hold">
                                          <p:stCondLst>
                                            <p:cond delay="0"/>
                                          </p:stCondLst>
                                        </p:cTn>
                                        <p:tgtEl>
                                          <p:spTgt spid="126980">
                                            <p:txEl>
                                              <p:pRg st="3" end="3"/>
                                            </p:txEl>
                                          </p:spTgt>
                                        </p:tgtEl>
                                        <p:attrNameLst>
                                          <p:attrName>style.visibility</p:attrName>
                                        </p:attrNameLst>
                                      </p:cBhvr>
                                      <p:to>
                                        <p:strVal val="visible"/>
                                      </p:to>
                                    </p:set>
                                    <p:animEffect transition="in" filter="fade">
                                      <p:cBhvr>
                                        <p:cTn id="21" dur="1000"/>
                                        <p:tgtEl>
                                          <p:spTgt spid="126980">
                                            <p:txEl>
                                              <p:pRg st="3" end="3"/>
                                            </p:txEl>
                                          </p:spTgt>
                                        </p:tgtEl>
                                      </p:cBhvr>
                                    </p:animEffect>
                                    <p:anim calcmode="lin" valueType="num">
                                      <p:cBhvr>
                                        <p:cTn id="22" dur="1000" fill="hold"/>
                                        <p:tgtEl>
                                          <p:spTgt spid="126980">
                                            <p:txEl>
                                              <p:pRg st="3" end="3"/>
                                            </p:txEl>
                                          </p:spTgt>
                                        </p:tgtEl>
                                        <p:attrNameLst>
                                          <p:attrName>ppt_x</p:attrName>
                                        </p:attrNameLst>
                                      </p:cBhvr>
                                      <p:tavLst>
                                        <p:tav tm="0">
                                          <p:val>
                                            <p:strVal val="#ppt_x"/>
                                          </p:val>
                                        </p:tav>
                                        <p:tav tm="100000">
                                          <p:val>
                                            <p:strVal val="#ppt_x"/>
                                          </p:val>
                                        </p:tav>
                                      </p:tavLst>
                                    </p:anim>
                                    <p:anim calcmode="lin" valueType="num">
                                      <p:cBhvr>
                                        <p:cTn id="23" dur="1000" fill="hold"/>
                                        <p:tgtEl>
                                          <p:spTgt spid="126980">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126980">
                                            <p:txEl>
                                              <p:pRg st="4" end="4"/>
                                            </p:txEl>
                                          </p:spTgt>
                                        </p:tgtEl>
                                        <p:attrNameLst>
                                          <p:attrName>style.visibility</p:attrName>
                                        </p:attrNameLst>
                                      </p:cBhvr>
                                      <p:to>
                                        <p:strVal val="visible"/>
                                      </p:to>
                                    </p:set>
                                    <p:animEffect transition="in" filter="fade">
                                      <p:cBhvr>
                                        <p:cTn id="28" dur="1000"/>
                                        <p:tgtEl>
                                          <p:spTgt spid="126980">
                                            <p:txEl>
                                              <p:pRg st="4" end="4"/>
                                            </p:txEl>
                                          </p:spTgt>
                                        </p:tgtEl>
                                      </p:cBhvr>
                                    </p:animEffect>
                                    <p:anim calcmode="lin" valueType="num">
                                      <p:cBhvr>
                                        <p:cTn id="29" dur="1000" fill="hold"/>
                                        <p:tgtEl>
                                          <p:spTgt spid="126980">
                                            <p:txEl>
                                              <p:pRg st="4" end="4"/>
                                            </p:txEl>
                                          </p:spTgt>
                                        </p:tgtEl>
                                        <p:attrNameLst>
                                          <p:attrName>ppt_x</p:attrName>
                                        </p:attrNameLst>
                                      </p:cBhvr>
                                      <p:tavLst>
                                        <p:tav tm="0">
                                          <p:val>
                                            <p:strVal val="#ppt_x"/>
                                          </p:val>
                                        </p:tav>
                                        <p:tav tm="100000">
                                          <p:val>
                                            <p:strVal val="#ppt_x"/>
                                          </p:val>
                                        </p:tav>
                                      </p:tavLst>
                                    </p:anim>
                                    <p:anim calcmode="lin" valueType="num">
                                      <p:cBhvr>
                                        <p:cTn id="30" dur="1000" fill="hold"/>
                                        <p:tgtEl>
                                          <p:spTgt spid="126980">
                                            <p:txEl>
                                              <p:pRg st="4" end="4"/>
                                            </p:txEl>
                                          </p:spTgt>
                                        </p:tgtEl>
                                        <p:attrNameLst>
                                          <p:attrName>ppt_y</p:attrName>
                                        </p:attrNameLst>
                                      </p:cBhvr>
                                      <p:tavLst>
                                        <p:tav tm="0">
                                          <p:val>
                                            <p:strVal val="#ppt_y+.1"/>
                                          </p:val>
                                        </p:tav>
                                        <p:tav tm="100000">
                                          <p:val>
                                            <p:strVal val="#ppt_y"/>
                                          </p:val>
                                        </p:tav>
                                      </p:tavLst>
                                    </p:anim>
                                  </p:childTnLst>
                                </p:cTn>
                              </p:par>
                              <p:par>
                                <p:cTn id="31" presetID="42" presetClass="entr" presetSubtype="0" fill="hold" grpId="0" nodeType="withEffect">
                                  <p:stCondLst>
                                    <p:cond delay="0"/>
                                  </p:stCondLst>
                                  <p:childTnLst>
                                    <p:set>
                                      <p:cBhvr>
                                        <p:cTn id="32" dur="1" fill="hold">
                                          <p:stCondLst>
                                            <p:cond delay="0"/>
                                          </p:stCondLst>
                                        </p:cTn>
                                        <p:tgtEl>
                                          <p:spTgt spid="126980">
                                            <p:txEl>
                                              <p:pRg st="5" end="5"/>
                                            </p:txEl>
                                          </p:spTgt>
                                        </p:tgtEl>
                                        <p:attrNameLst>
                                          <p:attrName>style.visibility</p:attrName>
                                        </p:attrNameLst>
                                      </p:cBhvr>
                                      <p:to>
                                        <p:strVal val="visible"/>
                                      </p:to>
                                    </p:set>
                                    <p:animEffect transition="in" filter="fade">
                                      <p:cBhvr>
                                        <p:cTn id="33" dur="1000"/>
                                        <p:tgtEl>
                                          <p:spTgt spid="126980">
                                            <p:txEl>
                                              <p:pRg st="5" end="5"/>
                                            </p:txEl>
                                          </p:spTgt>
                                        </p:tgtEl>
                                      </p:cBhvr>
                                    </p:animEffect>
                                    <p:anim calcmode="lin" valueType="num">
                                      <p:cBhvr>
                                        <p:cTn id="34" dur="1000" fill="hold"/>
                                        <p:tgtEl>
                                          <p:spTgt spid="126980">
                                            <p:txEl>
                                              <p:pRg st="5" end="5"/>
                                            </p:txEl>
                                          </p:spTgt>
                                        </p:tgtEl>
                                        <p:attrNameLst>
                                          <p:attrName>ppt_x</p:attrName>
                                        </p:attrNameLst>
                                      </p:cBhvr>
                                      <p:tavLst>
                                        <p:tav tm="0">
                                          <p:val>
                                            <p:strVal val="#ppt_x"/>
                                          </p:val>
                                        </p:tav>
                                        <p:tav tm="100000">
                                          <p:val>
                                            <p:strVal val="#ppt_x"/>
                                          </p:val>
                                        </p:tav>
                                      </p:tavLst>
                                    </p:anim>
                                    <p:anim calcmode="lin" valueType="num">
                                      <p:cBhvr>
                                        <p:cTn id="35" dur="1000" fill="hold"/>
                                        <p:tgtEl>
                                          <p:spTgt spid="126980">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42" presetClass="entr" presetSubtype="0" fill="hold" grpId="0" nodeType="clickEffect">
                                  <p:stCondLst>
                                    <p:cond delay="0"/>
                                  </p:stCondLst>
                                  <p:childTnLst>
                                    <p:set>
                                      <p:cBhvr>
                                        <p:cTn id="39" dur="1" fill="hold">
                                          <p:stCondLst>
                                            <p:cond delay="0"/>
                                          </p:stCondLst>
                                        </p:cTn>
                                        <p:tgtEl>
                                          <p:spTgt spid="126980">
                                            <p:txEl>
                                              <p:pRg st="6" end="6"/>
                                            </p:txEl>
                                          </p:spTgt>
                                        </p:tgtEl>
                                        <p:attrNameLst>
                                          <p:attrName>style.visibility</p:attrName>
                                        </p:attrNameLst>
                                      </p:cBhvr>
                                      <p:to>
                                        <p:strVal val="visible"/>
                                      </p:to>
                                    </p:set>
                                    <p:animEffect transition="in" filter="fade">
                                      <p:cBhvr>
                                        <p:cTn id="40" dur="1000"/>
                                        <p:tgtEl>
                                          <p:spTgt spid="126980">
                                            <p:txEl>
                                              <p:pRg st="6" end="6"/>
                                            </p:txEl>
                                          </p:spTgt>
                                        </p:tgtEl>
                                      </p:cBhvr>
                                    </p:animEffect>
                                    <p:anim calcmode="lin" valueType="num">
                                      <p:cBhvr>
                                        <p:cTn id="41" dur="1000" fill="hold"/>
                                        <p:tgtEl>
                                          <p:spTgt spid="126980">
                                            <p:txEl>
                                              <p:pRg st="6" end="6"/>
                                            </p:txEl>
                                          </p:spTgt>
                                        </p:tgtEl>
                                        <p:attrNameLst>
                                          <p:attrName>ppt_x</p:attrName>
                                        </p:attrNameLst>
                                      </p:cBhvr>
                                      <p:tavLst>
                                        <p:tav tm="0">
                                          <p:val>
                                            <p:strVal val="#ppt_x"/>
                                          </p:val>
                                        </p:tav>
                                        <p:tav tm="100000">
                                          <p:val>
                                            <p:strVal val="#ppt_x"/>
                                          </p:val>
                                        </p:tav>
                                      </p:tavLst>
                                    </p:anim>
                                    <p:anim calcmode="lin" valueType="num">
                                      <p:cBhvr>
                                        <p:cTn id="42" dur="1000" fill="hold"/>
                                        <p:tgtEl>
                                          <p:spTgt spid="126980">
                                            <p:txEl>
                                              <p:pRg st="6" end="6"/>
                                            </p:txEl>
                                          </p:spTgt>
                                        </p:tgtEl>
                                        <p:attrNameLst>
                                          <p:attrName>ppt_y</p:attrName>
                                        </p:attrNameLst>
                                      </p:cBhvr>
                                      <p:tavLst>
                                        <p:tav tm="0">
                                          <p:val>
                                            <p:strVal val="#ppt_y+.1"/>
                                          </p:val>
                                        </p:tav>
                                        <p:tav tm="100000">
                                          <p:val>
                                            <p:strVal val="#ppt_y"/>
                                          </p:val>
                                        </p:tav>
                                      </p:tavLst>
                                    </p:anim>
                                  </p:childTnLst>
                                </p:cTn>
                              </p:par>
                              <p:par>
                                <p:cTn id="43" presetID="42" presetClass="entr" presetSubtype="0" fill="hold" grpId="0" nodeType="withEffect">
                                  <p:stCondLst>
                                    <p:cond delay="0"/>
                                  </p:stCondLst>
                                  <p:childTnLst>
                                    <p:set>
                                      <p:cBhvr>
                                        <p:cTn id="44" dur="1" fill="hold">
                                          <p:stCondLst>
                                            <p:cond delay="0"/>
                                          </p:stCondLst>
                                        </p:cTn>
                                        <p:tgtEl>
                                          <p:spTgt spid="126980">
                                            <p:txEl>
                                              <p:pRg st="7" end="7"/>
                                            </p:txEl>
                                          </p:spTgt>
                                        </p:tgtEl>
                                        <p:attrNameLst>
                                          <p:attrName>style.visibility</p:attrName>
                                        </p:attrNameLst>
                                      </p:cBhvr>
                                      <p:to>
                                        <p:strVal val="visible"/>
                                      </p:to>
                                    </p:set>
                                    <p:animEffect transition="in" filter="fade">
                                      <p:cBhvr>
                                        <p:cTn id="45" dur="1000"/>
                                        <p:tgtEl>
                                          <p:spTgt spid="126980">
                                            <p:txEl>
                                              <p:pRg st="7" end="7"/>
                                            </p:txEl>
                                          </p:spTgt>
                                        </p:tgtEl>
                                      </p:cBhvr>
                                    </p:animEffect>
                                    <p:anim calcmode="lin" valueType="num">
                                      <p:cBhvr>
                                        <p:cTn id="46" dur="1000" fill="hold"/>
                                        <p:tgtEl>
                                          <p:spTgt spid="126980">
                                            <p:txEl>
                                              <p:pRg st="7" end="7"/>
                                            </p:txEl>
                                          </p:spTgt>
                                        </p:tgtEl>
                                        <p:attrNameLst>
                                          <p:attrName>ppt_x</p:attrName>
                                        </p:attrNameLst>
                                      </p:cBhvr>
                                      <p:tavLst>
                                        <p:tav tm="0">
                                          <p:val>
                                            <p:strVal val="#ppt_x"/>
                                          </p:val>
                                        </p:tav>
                                        <p:tav tm="100000">
                                          <p:val>
                                            <p:strVal val="#ppt_x"/>
                                          </p:val>
                                        </p:tav>
                                      </p:tavLst>
                                    </p:anim>
                                    <p:anim calcmode="lin" valueType="num">
                                      <p:cBhvr>
                                        <p:cTn id="47" dur="1000" fill="hold"/>
                                        <p:tgtEl>
                                          <p:spTgt spid="126980">
                                            <p:txEl>
                                              <p:pRg st="7" end="7"/>
                                            </p:txEl>
                                          </p:spTgt>
                                        </p:tgtEl>
                                        <p:attrNameLst>
                                          <p:attrName>ppt_y</p:attrName>
                                        </p:attrNameLst>
                                      </p:cBhvr>
                                      <p:tavLst>
                                        <p:tav tm="0">
                                          <p:val>
                                            <p:strVal val="#ppt_y+.1"/>
                                          </p:val>
                                        </p:tav>
                                        <p:tav tm="100000">
                                          <p:val>
                                            <p:strVal val="#ppt_y"/>
                                          </p:val>
                                        </p:tav>
                                      </p:tavLst>
                                    </p:anim>
                                  </p:childTnLst>
                                </p:cTn>
                              </p:par>
                            </p:childTnLst>
                          </p:cTn>
                        </p:par>
                      </p:childTnLst>
                    </p:cTn>
                  </p:par>
                  <p:par>
                    <p:cTn id="48" fill="hold">
                      <p:stCondLst>
                        <p:cond delay="indefinite"/>
                      </p:stCondLst>
                      <p:childTnLst>
                        <p:par>
                          <p:cTn id="49" fill="hold">
                            <p:stCondLst>
                              <p:cond delay="0"/>
                            </p:stCondLst>
                            <p:childTnLst>
                              <p:par>
                                <p:cTn id="50" presetID="42" presetClass="entr" presetSubtype="0" fill="hold" grpId="0" nodeType="clickEffect">
                                  <p:stCondLst>
                                    <p:cond delay="0"/>
                                  </p:stCondLst>
                                  <p:childTnLst>
                                    <p:set>
                                      <p:cBhvr>
                                        <p:cTn id="51" dur="1" fill="hold">
                                          <p:stCondLst>
                                            <p:cond delay="0"/>
                                          </p:stCondLst>
                                        </p:cTn>
                                        <p:tgtEl>
                                          <p:spTgt spid="126980">
                                            <p:txEl>
                                              <p:pRg st="8" end="8"/>
                                            </p:txEl>
                                          </p:spTgt>
                                        </p:tgtEl>
                                        <p:attrNameLst>
                                          <p:attrName>style.visibility</p:attrName>
                                        </p:attrNameLst>
                                      </p:cBhvr>
                                      <p:to>
                                        <p:strVal val="visible"/>
                                      </p:to>
                                    </p:set>
                                    <p:animEffect transition="in" filter="fade">
                                      <p:cBhvr>
                                        <p:cTn id="52" dur="1000"/>
                                        <p:tgtEl>
                                          <p:spTgt spid="126980">
                                            <p:txEl>
                                              <p:pRg st="8" end="8"/>
                                            </p:txEl>
                                          </p:spTgt>
                                        </p:tgtEl>
                                      </p:cBhvr>
                                    </p:animEffect>
                                    <p:anim calcmode="lin" valueType="num">
                                      <p:cBhvr>
                                        <p:cTn id="53" dur="1000" fill="hold"/>
                                        <p:tgtEl>
                                          <p:spTgt spid="126980">
                                            <p:txEl>
                                              <p:pRg st="8" end="8"/>
                                            </p:txEl>
                                          </p:spTgt>
                                        </p:tgtEl>
                                        <p:attrNameLst>
                                          <p:attrName>ppt_x</p:attrName>
                                        </p:attrNameLst>
                                      </p:cBhvr>
                                      <p:tavLst>
                                        <p:tav tm="0">
                                          <p:val>
                                            <p:strVal val="#ppt_x"/>
                                          </p:val>
                                        </p:tav>
                                        <p:tav tm="100000">
                                          <p:val>
                                            <p:strVal val="#ppt_x"/>
                                          </p:val>
                                        </p:tav>
                                      </p:tavLst>
                                    </p:anim>
                                    <p:anim calcmode="lin" valueType="num">
                                      <p:cBhvr>
                                        <p:cTn id="54" dur="1000" fill="hold"/>
                                        <p:tgtEl>
                                          <p:spTgt spid="126980">
                                            <p:txEl>
                                              <p:pRg st="8" end="8"/>
                                            </p:txEl>
                                          </p:spTgt>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0"/>
                                  </p:stCondLst>
                                  <p:childTnLst>
                                    <p:set>
                                      <p:cBhvr>
                                        <p:cTn id="56" dur="1" fill="hold">
                                          <p:stCondLst>
                                            <p:cond delay="0"/>
                                          </p:stCondLst>
                                        </p:cTn>
                                        <p:tgtEl>
                                          <p:spTgt spid="126980">
                                            <p:txEl>
                                              <p:pRg st="9" end="9"/>
                                            </p:txEl>
                                          </p:spTgt>
                                        </p:tgtEl>
                                        <p:attrNameLst>
                                          <p:attrName>style.visibility</p:attrName>
                                        </p:attrNameLst>
                                      </p:cBhvr>
                                      <p:to>
                                        <p:strVal val="visible"/>
                                      </p:to>
                                    </p:set>
                                    <p:animEffect transition="in" filter="fade">
                                      <p:cBhvr>
                                        <p:cTn id="57" dur="1000"/>
                                        <p:tgtEl>
                                          <p:spTgt spid="126980">
                                            <p:txEl>
                                              <p:pRg st="9" end="9"/>
                                            </p:txEl>
                                          </p:spTgt>
                                        </p:tgtEl>
                                      </p:cBhvr>
                                    </p:animEffect>
                                    <p:anim calcmode="lin" valueType="num">
                                      <p:cBhvr>
                                        <p:cTn id="58" dur="1000" fill="hold"/>
                                        <p:tgtEl>
                                          <p:spTgt spid="126980">
                                            <p:txEl>
                                              <p:pRg st="9" end="9"/>
                                            </p:txEl>
                                          </p:spTgt>
                                        </p:tgtEl>
                                        <p:attrNameLst>
                                          <p:attrName>ppt_x</p:attrName>
                                        </p:attrNameLst>
                                      </p:cBhvr>
                                      <p:tavLst>
                                        <p:tav tm="0">
                                          <p:val>
                                            <p:strVal val="#ppt_x"/>
                                          </p:val>
                                        </p:tav>
                                        <p:tav tm="100000">
                                          <p:val>
                                            <p:strVal val="#ppt_x"/>
                                          </p:val>
                                        </p:tav>
                                      </p:tavLst>
                                    </p:anim>
                                    <p:anim calcmode="lin" valueType="num">
                                      <p:cBhvr>
                                        <p:cTn id="59" dur="1000" fill="hold"/>
                                        <p:tgtEl>
                                          <p:spTgt spid="126980">
                                            <p:txEl>
                                              <p:pRg st="9" end="9"/>
                                            </p:txEl>
                                          </p:spTgt>
                                        </p:tgtEl>
                                        <p:attrNameLst>
                                          <p:attrName>ppt_y</p:attrName>
                                        </p:attrNameLst>
                                      </p:cBhvr>
                                      <p:tavLst>
                                        <p:tav tm="0">
                                          <p:val>
                                            <p:strVal val="#ppt_y+.1"/>
                                          </p:val>
                                        </p:tav>
                                        <p:tav tm="100000">
                                          <p:val>
                                            <p:strVal val="#ppt_y"/>
                                          </p:val>
                                        </p:tav>
                                      </p:tavLst>
                                    </p:anim>
                                  </p:childTnLst>
                                </p:cTn>
                              </p:par>
                            </p:childTnLst>
                          </p:cTn>
                        </p:par>
                      </p:childTnLst>
                    </p:cTn>
                  </p:par>
                  <p:par>
                    <p:cTn id="60" fill="hold">
                      <p:stCondLst>
                        <p:cond delay="indefinite"/>
                      </p:stCondLst>
                      <p:childTnLst>
                        <p:par>
                          <p:cTn id="61" fill="hold">
                            <p:stCondLst>
                              <p:cond delay="0"/>
                            </p:stCondLst>
                            <p:childTnLst>
                              <p:par>
                                <p:cTn id="62" presetID="42" presetClass="entr" presetSubtype="0" fill="hold" grpId="0" nodeType="clickEffect">
                                  <p:stCondLst>
                                    <p:cond delay="0"/>
                                  </p:stCondLst>
                                  <p:childTnLst>
                                    <p:set>
                                      <p:cBhvr>
                                        <p:cTn id="63" dur="1" fill="hold">
                                          <p:stCondLst>
                                            <p:cond delay="0"/>
                                          </p:stCondLst>
                                        </p:cTn>
                                        <p:tgtEl>
                                          <p:spTgt spid="6"/>
                                        </p:tgtEl>
                                        <p:attrNameLst>
                                          <p:attrName>style.visibility</p:attrName>
                                        </p:attrNameLst>
                                      </p:cBhvr>
                                      <p:to>
                                        <p:strVal val="visible"/>
                                      </p:to>
                                    </p:set>
                                    <p:animEffect transition="in" filter="fade">
                                      <p:cBhvr>
                                        <p:cTn id="64" dur="1000"/>
                                        <p:tgtEl>
                                          <p:spTgt spid="6"/>
                                        </p:tgtEl>
                                      </p:cBhvr>
                                    </p:animEffect>
                                    <p:anim calcmode="lin" valueType="num">
                                      <p:cBhvr>
                                        <p:cTn id="65" dur="1000" fill="hold"/>
                                        <p:tgtEl>
                                          <p:spTgt spid="6"/>
                                        </p:tgtEl>
                                        <p:attrNameLst>
                                          <p:attrName>ppt_x</p:attrName>
                                        </p:attrNameLst>
                                      </p:cBhvr>
                                      <p:tavLst>
                                        <p:tav tm="0">
                                          <p:val>
                                            <p:strVal val="#ppt_x"/>
                                          </p:val>
                                        </p:tav>
                                        <p:tav tm="100000">
                                          <p:val>
                                            <p:strVal val="#ppt_x"/>
                                          </p:val>
                                        </p:tav>
                                      </p:tavLst>
                                    </p:anim>
                                    <p:anim calcmode="lin" valueType="num">
                                      <p:cBhvr>
                                        <p:cTn id="66"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6980" grpId="0" build="p"/>
      <p:bldP spid="6"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42950" y="0"/>
            <a:ext cx="8420100" cy="836712"/>
          </a:xfrm>
        </p:spPr>
        <p:txBody>
          <a:bodyPr/>
          <a:lstStyle/>
          <a:p>
            <a:r>
              <a:rPr lang="en-ZA" dirty="0" smtClean="0"/>
              <a:t>UNITS OF MEASUREMENTS AND SYMBOLS</a:t>
            </a:r>
            <a:endParaRPr lang="en-GB" dirty="0"/>
          </a:p>
        </p:txBody>
      </p:sp>
      <p:sp>
        <p:nvSpPr>
          <p:cNvPr id="3" name="Content Placeholder 2"/>
          <p:cNvSpPr>
            <a:spLocks noGrp="1"/>
          </p:cNvSpPr>
          <p:nvPr>
            <p:ph idx="1"/>
          </p:nvPr>
        </p:nvSpPr>
        <p:spPr>
          <a:xfrm>
            <a:off x="200472" y="980728"/>
            <a:ext cx="9433048" cy="4618856"/>
          </a:xfrm>
        </p:spPr>
        <p:txBody>
          <a:bodyPr/>
          <a:lstStyle/>
          <a:p>
            <a:r>
              <a:rPr lang="en-ZA" sz="2800" dirty="0" smtClean="0"/>
              <a:t>Units of measurements to be expressed in word or symbols and appropriate symbols are given according to SI system of units</a:t>
            </a:r>
          </a:p>
          <a:p>
            <a:r>
              <a:rPr lang="en-ZA" sz="2800" dirty="0" smtClean="0"/>
              <a:t>Single space shall be used to separate the number from the unit of measurement </a:t>
            </a:r>
          </a:p>
          <a:p>
            <a:r>
              <a:rPr lang="en-ZA" sz="2800" dirty="0" smtClean="0"/>
              <a:t>Ambiguous expressions shall not be used as part of quantity declaration</a:t>
            </a:r>
          </a:p>
          <a:p>
            <a:pPr lvl="1"/>
            <a:r>
              <a:rPr lang="en-ZA" sz="2600" dirty="0" smtClean="0"/>
              <a:t>Approximate</a:t>
            </a:r>
          </a:p>
          <a:p>
            <a:pPr lvl="1"/>
            <a:r>
              <a:rPr lang="en-ZA" sz="2600" dirty="0" smtClean="0"/>
              <a:t>When packed</a:t>
            </a:r>
          </a:p>
          <a:p>
            <a:endParaRPr lang="en-ZA" sz="2800" dirty="0"/>
          </a:p>
          <a:p>
            <a:endParaRPr lang="en-ZA" sz="2800" dirty="0" smtClean="0"/>
          </a:p>
          <a:p>
            <a:endParaRPr lang="en-ZA" sz="2800" dirty="0" smtClean="0"/>
          </a:p>
          <a:p>
            <a:endParaRPr lang="en-ZA" sz="3200" dirty="0"/>
          </a:p>
          <a:p>
            <a:pPr marL="0" indent="0">
              <a:buNone/>
            </a:pPr>
            <a:endParaRPr lang="en-ZA" sz="3200" dirty="0" smtClean="0"/>
          </a:p>
          <a:p>
            <a:endParaRPr lang="en-ZA" sz="3200" dirty="0"/>
          </a:p>
        </p:txBody>
      </p:sp>
      <p:sp>
        <p:nvSpPr>
          <p:cNvPr id="5" name="Slide Number Placeholder 4"/>
          <p:cNvSpPr>
            <a:spLocks noGrp="1"/>
          </p:cNvSpPr>
          <p:nvPr>
            <p:ph type="sldNum" sz="quarter" idx="12"/>
          </p:nvPr>
        </p:nvSpPr>
        <p:spPr/>
        <p:txBody>
          <a:bodyPr/>
          <a:lstStyle/>
          <a:p>
            <a:fld id="{ABF32766-60C9-4BAC-9EFC-FDF3BF48D01F}" type="slidenum">
              <a:rPr lang="en-US" altLang="en-US" smtClean="0"/>
              <a:pPr/>
              <a:t>30</a:t>
            </a:fld>
            <a:endParaRPr lang="en-US" altLang="en-US" dirty="0"/>
          </a:p>
        </p:txBody>
      </p:sp>
    </p:spTree>
    <p:extLst>
      <p:ext uri="{BB962C8B-B14F-4D97-AF65-F5344CB8AC3E}">
        <p14:creationId xmlns:p14="http://schemas.microsoft.com/office/powerpoint/2010/main" val="3580132789"/>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42950" y="0"/>
            <a:ext cx="8420100" cy="836712"/>
          </a:xfrm>
        </p:spPr>
        <p:txBody>
          <a:bodyPr/>
          <a:lstStyle/>
          <a:p>
            <a:r>
              <a:rPr lang="en-ZA" dirty="0" smtClean="0"/>
              <a:t>SCOPE – OIML R 87:2016 </a:t>
            </a:r>
            <a:r>
              <a:rPr lang="en-ZA" i="1" dirty="0" smtClean="0"/>
              <a:t>QUANTITY OF PRODUCT IN PREPACKAGES</a:t>
            </a:r>
            <a:endParaRPr lang="en-ZA" i="1" dirty="0"/>
          </a:p>
        </p:txBody>
      </p:sp>
      <p:sp>
        <p:nvSpPr>
          <p:cNvPr id="3" name="Content Placeholder 2"/>
          <p:cNvSpPr>
            <a:spLocks noGrp="1"/>
          </p:cNvSpPr>
          <p:nvPr>
            <p:ph idx="1"/>
          </p:nvPr>
        </p:nvSpPr>
        <p:spPr>
          <a:xfrm>
            <a:off x="200472" y="980728"/>
            <a:ext cx="9433048" cy="4618856"/>
          </a:xfrm>
        </p:spPr>
        <p:txBody>
          <a:bodyPr/>
          <a:lstStyle/>
          <a:p>
            <a:r>
              <a:rPr lang="en-ZA" sz="2800" dirty="0" smtClean="0"/>
              <a:t>Specify legal metrology requirements for </a:t>
            </a:r>
            <a:r>
              <a:rPr lang="en-ZA" sz="2800" dirty="0" err="1" smtClean="0"/>
              <a:t>prepackaged</a:t>
            </a:r>
            <a:r>
              <a:rPr lang="en-ZA" sz="2800" dirty="0" smtClean="0"/>
              <a:t> products in constant nominal quantities </a:t>
            </a:r>
          </a:p>
          <a:p>
            <a:r>
              <a:rPr lang="en-ZA" sz="2800" dirty="0" smtClean="0"/>
              <a:t>Sampling plans and procedures for use by legal metrology officials in verifying the quantity of product in </a:t>
            </a:r>
            <a:r>
              <a:rPr lang="en-ZA" sz="2800" dirty="0" err="1" smtClean="0"/>
              <a:t>prepackages</a:t>
            </a:r>
            <a:endParaRPr lang="en-ZA" sz="2800" dirty="0"/>
          </a:p>
          <a:p>
            <a:endParaRPr lang="en-ZA" sz="2800" dirty="0" smtClean="0"/>
          </a:p>
          <a:p>
            <a:endParaRPr lang="en-ZA" sz="2800" dirty="0" smtClean="0"/>
          </a:p>
          <a:p>
            <a:endParaRPr lang="en-ZA" sz="3200" dirty="0"/>
          </a:p>
          <a:p>
            <a:pPr marL="0" indent="0">
              <a:buNone/>
            </a:pPr>
            <a:endParaRPr lang="en-ZA" sz="3200" dirty="0" smtClean="0"/>
          </a:p>
          <a:p>
            <a:endParaRPr lang="en-ZA" sz="3200" dirty="0"/>
          </a:p>
        </p:txBody>
      </p:sp>
      <p:sp>
        <p:nvSpPr>
          <p:cNvPr id="5" name="Slide Number Placeholder 4"/>
          <p:cNvSpPr>
            <a:spLocks noGrp="1"/>
          </p:cNvSpPr>
          <p:nvPr>
            <p:ph type="sldNum" sz="quarter" idx="12"/>
          </p:nvPr>
        </p:nvSpPr>
        <p:spPr/>
        <p:txBody>
          <a:bodyPr/>
          <a:lstStyle/>
          <a:p>
            <a:fld id="{ABF32766-60C9-4BAC-9EFC-FDF3BF48D01F}" type="slidenum">
              <a:rPr lang="en-US" altLang="en-US" smtClean="0"/>
              <a:pPr/>
              <a:t>31</a:t>
            </a:fld>
            <a:endParaRPr lang="en-US" altLang="en-US" dirty="0"/>
          </a:p>
        </p:txBody>
      </p:sp>
    </p:spTree>
    <p:extLst>
      <p:ext uri="{BB962C8B-B14F-4D97-AF65-F5344CB8AC3E}">
        <p14:creationId xmlns:p14="http://schemas.microsoft.com/office/powerpoint/2010/main" val="3510546412"/>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42950" y="116632"/>
            <a:ext cx="8420100" cy="1008112"/>
          </a:xfrm>
        </p:spPr>
        <p:txBody>
          <a:bodyPr/>
          <a:lstStyle/>
          <a:p>
            <a:r>
              <a:rPr lang="en-ZA" dirty="0" smtClean="0"/>
              <a:t>METROLOGICAL REQUIREMENTS FOR PREPACKAGES</a:t>
            </a:r>
            <a:r>
              <a:rPr lang="en-ZA" dirty="0"/>
              <a:t/>
            </a:r>
            <a:br>
              <a:rPr lang="en-ZA" dirty="0"/>
            </a:br>
            <a:endParaRPr lang="en-GB" dirty="0"/>
          </a:p>
        </p:txBody>
      </p:sp>
      <p:sp>
        <p:nvSpPr>
          <p:cNvPr id="3" name="Content Placeholder 2"/>
          <p:cNvSpPr>
            <a:spLocks noGrp="1"/>
          </p:cNvSpPr>
          <p:nvPr>
            <p:ph idx="1"/>
          </p:nvPr>
        </p:nvSpPr>
        <p:spPr>
          <a:xfrm>
            <a:off x="236476" y="836712"/>
            <a:ext cx="9433048" cy="4618856"/>
          </a:xfrm>
        </p:spPr>
        <p:txBody>
          <a:bodyPr/>
          <a:lstStyle/>
          <a:p>
            <a:r>
              <a:rPr lang="en-ZA" sz="2800" dirty="0" err="1" smtClean="0"/>
              <a:t>Prepackages</a:t>
            </a:r>
            <a:r>
              <a:rPr lang="en-ZA" sz="2800" dirty="0" smtClean="0"/>
              <a:t> shall meet requirements for individual </a:t>
            </a:r>
            <a:r>
              <a:rPr lang="en-ZA" sz="2800" dirty="0" err="1" smtClean="0"/>
              <a:t>prepackages</a:t>
            </a:r>
            <a:r>
              <a:rPr lang="en-ZA" sz="2800" dirty="0" smtClean="0"/>
              <a:t> and average requirement at any level of distribution </a:t>
            </a:r>
          </a:p>
          <a:p>
            <a:r>
              <a:rPr lang="en-ZA" sz="2800" dirty="0" smtClean="0"/>
              <a:t>Individual requirements</a:t>
            </a:r>
          </a:p>
          <a:p>
            <a:pPr lvl="1"/>
            <a:r>
              <a:rPr lang="en-ZA" sz="2400" dirty="0" smtClean="0"/>
              <a:t>Actual quantity shall accurately reflect nominal quantity but tolerable deficiencies </a:t>
            </a:r>
            <a:r>
              <a:rPr lang="en-ZA" sz="2400" i="1" dirty="0" smtClean="0"/>
              <a:t>T</a:t>
            </a:r>
            <a:r>
              <a:rPr lang="en-ZA" sz="2400" dirty="0" smtClean="0"/>
              <a:t> shall be allowed</a:t>
            </a:r>
          </a:p>
          <a:p>
            <a:pPr lvl="1"/>
            <a:r>
              <a:rPr lang="en-ZA" sz="2400" dirty="0" smtClean="0"/>
              <a:t>A homogenous group of </a:t>
            </a:r>
            <a:r>
              <a:rPr lang="en-ZA" sz="2400" dirty="0" err="1" smtClean="0"/>
              <a:t>prepackages</a:t>
            </a:r>
            <a:r>
              <a:rPr lang="en-ZA" sz="2400" dirty="0" smtClean="0"/>
              <a:t> shall contain no more than 2,5 % of packages having </a:t>
            </a:r>
            <a:r>
              <a:rPr lang="en-ZA" sz="2400" i="1" dirty="0" smtClean="0"/>
              <a:t>T1</a:t>
            </a:r>
            <a:r>
              <a:rPr lang="en-ZA" sz="2400" dirty="0" smtClean="0"/>
              <a:t> errors</a:t>
            </a:r>
          </a:p>
          <a:p>
            <a:pPr lvl="1"/>
            <a:r>
              <a:rPr lang="en-ZA" sz="2400" dirty="0" smtClean="0"/>
              <a:t>No </a:t>
            </a:r>
            <a:r>
              <a:rPr lang="en-ZA" sz="2400" dirty="0" err="1" smtClean="0"/>
              <a:t>prepackage</a:t>
            </a:r>
            <a:r>
              <a:rPr lang="en-ZA" sz="2400" dirty="0" smtClean="0"/>
              <a:t> shall have </a:t>
            </a:r>
            <a:r>
              <a:rPr lang="en-ZA" sz="2400" i="1" dirty="0" smtClean="0"/>
              <a:t>T2 </a:t>
            </a:r>
            <a:r>
              <a:rPr lang="en-ZA" sz="2400" dirty="0" smtClean="0"/>
              <a:t>error</a:t>
            </a:r>
          </a:p>
          <a:p>
            <a:r>
              <a:rPr lang="en-ZA" sz="2800" dirty="0" smtClean="0"/>
              <a:t>Average requirement</a:t>
            </a:r>
          </a:p>
          <a:p>
            <a:pPr lvl="1"/>
            <a:r>
              <a:rPr lang="en-ZA" sz="2400" dirty="0" smtClean="0"/>
              <a:t>Average actual quantity of product shall be at least equal to the nominal quantity</a:t>
            </a:r>
            <a:endParaRPr lang="en-ZA" sz="2400" dirty="0" smtClean="0"/>
          </a:p>
          <a:p>
            <a:r>
              <a:rPr lang="en-ZA" sz="2800" dirty="0" smtClean="0"/>
              <a:t>Tolerable deficiencies are specified in Table 1</a:t>
            </a:r>
            <a:endParaRPr lang="en-ZA" sz="2800" dirty="0"/>
          </a:p>
        </p:txBody>
      </p:sp>
      <p:sp>
        <p:nvSpPr>
          <p:cNvPr id="5" name="Slide Number Placeholder 4"/>
          <p:cNvSpPr>
            <a:spLocks noGrp="1"/>
          </p:cNvSpPr>
          <p:nvPr>
            <p:ph type="sldNum" sz="quarter" idx="12"/>
          </p:nvPr>
        </p:nvSpPr>
        <p:spPr/>
        <p:txBody>
          <a:bodyPr/>
          <a:lstStyle/>
          <a:p>
            <a:fld id="{ABF32766-60C9-4BAC-9EFC-FDF3BF48D01F}" type="slidenum">
              <a:rPr lang="en-US" altLang="en-US" smtClean="0"/>
              <a:pPr/>
              <a:t>32</a:t>
            </a:fld>
            <a:endParaRPr lang="en-US" altLang="en-US" dirty="0"/>
          </a:p>
        </p:txBody>
      </p:sp>
    </p:spTree>
    <p:extLst>
      <p:ext uri="{BB962C8B-B14F-4D97-AF65-F5344CB8AC3E}">
        <p14:creationId xmlns:p14="http://schemas.microsoft.com/office/powerpoint/2010/main" val="3089881387"/>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4"/>
          <p:cNvSpPr txBox="1">
            <a:spLocks noChangeArrowheads="1"/>
          </p:cNvSpPr>
          <p:nvPr/>
        </p:nvSpPr>
        <p:spPr bwMode="auto">
          <a:xfrm>
            <a:off x="1432589" y="1822466"/>
            <a:ext cx="6689573" cy="37313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6831" tIns="43415" rIns="86831" bIns="43415"/>
          <a:lstStyle>
            <a:lvl1pPr marL="358775" indent="-358775" defTabSz="958850">
              <a:spcBef>
                <a:spcPct val="20000"/>
              </a:spcBef>
              <a:buFont typeface="Arial" panose="020B0604020202020204" pitchFamily="34" charset="0"/>
              <a:buChar char="•"/>
              <a:defRPr sz="3600">
                <a:solidFill>
                  <a:schemeClr val="tx1"/>
                </a:solidFill>
                <a:latin typeface="Calibri" panose="020F0502020204030204" pitchFamily="34" charset="0"/>
                <a:ea typeface="MS PGothic" panose="020B0600070205080204" pitchFamily="34" charset="-128"/>
              </a:defRPr>
            </a:lvl1pPr>
            <a:lvl2pPr marL="742950" indent="-285750" defTabSz="958850">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2pPr>
            <a:lvl3pPr marL="1143000" indent="-228600" defTabSz="958850">
              <a:spcBef>
                <a:spcPct val="20000"/>
              </a:spcBef>
              <a:buFont typeface="Arial" panose="020B0604020202020204" pitchFamily="34" charset="0"/>
              <a:buChar char="•"/>
              <a:defRPr sz="2700">
                <a:solidFill>
                  <a:schemeClr val="tx1"/>
                </a:solidFill>
                <a:latin typeface="Calibri" panose="020F0502020204030204" pitchFamily="34" charset="0"/>
                <a:ea typeface="MS PGothic" panose="020B0600070205080204" pitchFamily="34" charset="-128"/>
              </a:defRPr>
            </a:lvl3pPr>
            <a:lvl4pPr marL="1600200" indent="-228600" defTabSz="958850">
              <a:spcBef>
                <a:spcPct val="20000"/>
              </a:spcBef>
              <a:buFont typeface="Arial" panose="020B0604020202020204" pitchFamily="34" charset="0"/>
              <a:buChar char="–"/>
              <a:defRPr sz="2300">
                <a:solidFill>
                  <a:schemeClr val="tx1"/>
                </a:solidFill>
                <a:latin typeface="Calibri" panose="020F0502020204030204" pitchFamily="34" charset="0"/>
                <a:ea typeface="MS PGothic" panose="020B0600070205080204" pitchFamily="34" charset="-128"/>
              </a:defRPr>
            </a:lvl4pPr>
            <a:lvl5pPr marL="2057400" indent="-228600" defTabSz="958850">
              <a:spcBef>
                <a:spcPct val="20000"/>
              </a:spcBef>
              <a:buFont typeface="Arial" panose="020B0604020202020204" pitchFamily="34" charset="0"/>
              <a:buChar char="»"/>
              <a:defRPr sz="2300">
                <a:solidFill>
                  <a:schemeClr val="tx1"/>
                </a:solidFill>
                <a:latin typeface="Calibri" panose="020F0502020204030204" pitchFamily="34" charset="0"/>
                <a:ea typeface="MS PGothic" panose="020B0600070205080204" pitchFamily="34" charset="-128"/>
              </a:defRPr>
            </a:lvl5pPr>
            <a:lvl6pPr marL="2514600" indent="-228600" defTabSz="958850" eaLnBrk="0" fontAlgn="base" hangingPunct="0">
              <a:spcBef>
                <a:spcPct val="20000"/>
              </a:spcBef>
              <a:spcAft>
                <a:spcPct val="0"/>
              </a:spcAft>
              <a:buFont typeface="Arial" panose="020B0604020202020204" pitchFamily="34" charset="0"/>
              <a:buChar char="»"/>
              <a:defRPr sz="2300">
                <a:solidFill>
                  <a:schemeClr val="tx1"/>
                </a:solidFill>
                <a:latin typeface="Calibri" panose="020F0502020204030204" pitchFamily="34" charset="0"/>
                <a:ea typeface="MS PGothic" panose="020B0600070205080204" pitchFamily="34" charset="-128"/>
              </a:defRPr>
            </a:lvl6pPr>
            <a:lvl7pPr marL="2971800" indent="-228600" defTabSz="958850" eaLnBrk="0" fontAlgn="base" hangingPunct="0">
              <a:spcBef>
                <a:spcPct val="20000"/>
              </a:spcBef>
              <a:spcAft>
                <a:spcPct val="0"/>
              </a:spcAft>
              <a:buFont typeface="Arial" panose="020B0604020202020204" pitchFamily="34" charset="0"/>
              <a:buChar char="»"/>
              <a:defRPr sz="2300">
                <a:solidFill>
                  <a:schemeClr val="tx1"/>
                </a:solidFill>
                <a:latin typeface="Calibri" panose="020F0502020204030204" pitchFamily="34" charset="0"/>
                <a:ea typeface="MS PGothic" panose="020B0600070205080204" pitchFamily="34" charset="-128"/>
              </a:defRPr>
            </a:lvl7pPr>
            <a:lvl8pPr marL="3429000" indent="-228600" defTabSz="958850" eaLnBrk="0" fontAlgn="base" hangingPunct="0">
              <a:spcBef>
                <a:spcPct val="20000"/>
              </a:spcBef>
              <a:spcAft>
                <a:spcPct val="0"/>
              </a:spcAft>
              <a:buFont typeface="Arial" panose="020B0604020202020204" pitchFamily="34" charset="0"/>
              <a:buChar char="»"/>
              <a:defRPr sz="2300">
                <a:solidFill>
                  <a:schemeClr val="tx1"/>
                </a:solidFill>
                <a:latin typeface="Calibri" panose="020F0502020204030204" pitchFamily="34" charset="0"/>
                <a:ea typeface="MS PGothic" panose="020B0600070205080204" pitchFamily="34" charset="-128"/>
              </a:defRPr>
            </a:lvl8pPr>
            <a:lvl9pPr marL="3886200" indent="-228600" defTabSz="958850" eaLnBrk="0" fontAlgn="base" hangingPunct="0">
              <a:spcBef>
                <a:spcPct val="20000"/>
              </a:spcBef>
              <a:spcAft>
                <a:spcPct val="0"/>
              </a:spcAft>
              <a:buFont typeface="Arial" panose="020B0604020202020204" pitchFamily="34" charset="0"/>
              <a:buChar char="»"/>
              <a:defRPr sz="2300">
                <a:solidFill>
                  <a:schemeClr val="tx1"/>
                </a:solidFill>
                <a:latin typeface="Calibri" panose="020F0502020204030204" pitchFamily="34" charset="0"/>
                <a:ea typeface="MS PGothic" panose="020B0600070205080204" pitchFamily="34" charset="-128"/>
              </a:defRPr>
            </a:lvl9pPr>
          </a:lstStyle>
          <a:p>
            <a:pPr eaLnBrk="1" hangingPunct="1">
              <a:buFontTx/>
              <a:buNone/>
            </a:pPr>
            <a:endParaRPr lang="en-US" altLang="en-US" sz="1632">
              <a:solidFill>
                <a:srgbClr val="000000"/>
              </a:solidFill>
            </a:endParaRPr>
          </a:p>
        </p:txBody>
      </p:sp>
      <p:sp>
        <p:nvSpPr>
          <p:cNvPr id="4099" name="Rectangle 8"/>
          <p:cNvSpPr>
            <a:spLocks noGrp="1"/>
          </p:cNvSpPr>
          <p:nvPr>
            <p:ph type="title"/>
          </p:nvPr>
        </p:nvSpPr>
        <p:spPr>
          <a:xfrm>
            <a:off x="612769" y="33111"/>
            <a:ext cx="8722212" cy="821980"/>
          </a:xfrm>
        </p:spPr>
        <p:txBody>
          <a:bodyPr/>
          <a:lstStyle/>
          <a:p>
            <a:pPr eaLnBrk="1" hangingPunct="1">
              <a:defRPr/>
            </a:pPr>
            <a:r>
              <a:rPr lang="en-US" altLang="en-US" sz="4353" dirty="0" smtClean="0">
                <a:solidFill>
                  <a:schemeClr val="bg1"/>
                </a:solidFill>
                <a:effectLst>
                  <a:outerShdw blurRad="38100" dist="38100" dir="2700000" algn="tl">
                    <a:srgbClr val="000000">
                      <a:alpha val="43137"/>
                    </a:srgbClr>
                  </a:outerShdw>
                </a:effectLst>
                <a:ea typeface="ＭＳ Ｐゴシック" pitchFamily="34" charset="-128"/>
              </a:rPr>
              <a:t>3 Rules</a:t>
            </a:r>
            <a:endParaRPr lang="en-US" altLang="en-US" sz="4171" dirty="0">
              <a:ea typeface="ＭＳ Ｐゴシック" pitchFamily="34" charset="-128"/>
            </a:endParaRPr>
          </a:p>
        </p:txBody>
      </p:sp>
      <p:sp>
        <p:nvSpPr>
          <p:cNvPr id="17419" name="Rectangle 11"/>
          <p:cNvSpPr>
            <a:spLocks noGrp="1"/>
          </p:cNvSpPr>
          <p:nvPr>
            <p:ph sz="half" idx="1"/>
          </p:nvPr>
        </p:nvSpPr>
        <p:spPr>
          <a:xfrm>
            <a:off x="606290" y="1764884"/>
            <a:ext cx="5016819" cy="4990909"/>
          </a:xfrm>
        </p:spPr>
        <p:txBody>
          <a:bodyPr/>
          <a:lstStyle/>
          <a:p>
            <a:pPr marL="0" indent="0">
              <a:buNone/>
              <a:defRPr/>
            </a:pPr>
            <a:endParaRPr lang="en-US" dirty="0" smtClean="0">
              <a:ea typeface="ＭＳ Ｐゴシック" pitchFamily="34" charset="-128"/>
            </a:endParaRPr>
          </a:p>
          <a:p>
            <a:pPr eaLnBrk="1" hangingPunct="1">
              <a:buFont typeface="Arial" panose="020B0604020202020204" pitchFamily="34" charset="0"/>
              <a:buNone/>
              <a:defRPr/>
            </a:pPr>
            <a:endParaRPr lang="en-US" dirty="0" smtClean="0">
              <a:ea typeface="ＭＳ Ｐゴシック" pitchFamily="34" charset="-128"/>
            </a:endParaRPr>
          </a:p>
        </p:txBody>
      </p:sp>
      <p:graphicFrame>
        <p:nvGraphicFramePr>
          <p:cNvPr id="26629" name="Content Placeholder 4"/>
          <p:cNvGraphicFramePr>
            <a:graphicFrameLocks/>
          </p:cNvGraphicFramePr>
          <p:nvPr/>
        </p:nvGraphicFramePr>
        <p:xfrm>
          <a:off x="206096" y="1117088"/>
          <a:ext cx="4923249" cy="4773537"/>
        </p:xfrm>
        <a:graphic>
          <a:graphicData uri="http://schemas.openxmlformats.org/presentationml/2006/ole">
            <mc:AlternateContent xmlns:mc="http://schemas.openxmlformats.org/markup-compatibility/2006">
              <mc:Choice xmlns:v="urn:schemas-microsoft-com:vml" Requires="v">
                <p:oleObj spid="_x0000_s2064" r:id="rId4" imgW="5432007" imgH="5267401" progId="Excel.Chart.8">
                  <p:embed/>
                </p:oleObj>
              </mc:Choice>
              <mc:Fallback>
                <p:oleObj r:id="rId4" imgW="5432007" imgH="5267401" progId="Excel.Chart.8">
                  <p:embed/>
                  <p:pic>
                    <p:nvPicPr>
                      <p:cNvPr id="0" name=""/>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06096" y="1117088"/>
                        <a:ext cx="4923249" cy="4773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pic>
        <p:nvPicPr>
          <p:cNvPr id="26630" name="Picture 2" descr="C:\Users\willisic\Pictures\beer-bottle3.png"/>
          <p:cNvPicPr>
            <a:picLocks noGrp="1" noChangeAspect="1" noChangeArrowheads="1"/>
          </p:cNvPicPr>
          <p:nvPr>
            <p:ph sz="half" idx="2"/>
          </p:nvPr>
        </p:nvPicPr>
        <p:blipFill>
          <a:blip r:embed="rId6">
            <a:extLst>
              <a:ext uri="{28A0092B-C50C-407E-A947-70E740481C1C}">
                <a14:useLocalDpi xmlns:a14="http://schemas.microsoft.com/office/drawing/2010/main" val="0"/>
              </a:ext>
            </a:extLst>
          </a:blip>
          <a:srcRect/>
          <a:stretch>
            <a:fillRect/>
          </a:stretch>
        </p:blipFill>
        <p:spPr>
          <a:xfrm>
            <a:off x="8791253" y="133878"/>
            <a:ext cx="1397800" cy="3524010"/>
          </a:xfrm>
          <a:noFill/>
        </p:spPr>
      </p:pic>
      <p:sp>
        <p:nvSpPr>
          <p:cNvPr id="8" name="Content Placeholder 5"/>
          <p:cNvSpPr txBox="1">
            <a:spLocks/>
          </p:cNvSpPr>
          <p:nvPr/>
        </p:nvSpPr>
        <p:spPr bwMode="auto">
          <a:xfrm>
            <a:off x="5083280" y="1013441"/>
            <a:ext cx="4505781" cy="52888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4544" tIns="47272" rIns="94544" bIns="47272"/>
          <a:lstStyle>
            <a:lvl1pPr marL="390525" indent="-390525" algn="l" defTabSz="520700" rtl="0" fontAlgn="base">
              <a:spcBef>
                <a:spcPct val="20000"/>
              </a:spcBef>
              <a:spcAft>
                <a:spcPct val="0"/>
              </a:spcAft>
              <a:buFont typeface="Arial" pitchFamily="34" charset="0"/>
              <a:buChar char="•"/>
              <a:defRPr sz="3200" kern="1200">
                <a:solidFill>
                  <a:schemeClr val="tx1"/>
                </a:solidFill>
                <a:latin typeface="+mn-lt"/>
                <a:ea typeface="ＭＳ Ｐゴシック" pitchFamily="34" charset="-128"/>
                <a:cs typeface="+mn-cs"/>
              </a:defRPr>
            </a:lvl1pPr>
            <a:lvl2pPr marL="846138" indent="-325438" algn="l" defTabSz="520700" rtl="0" fontAlgn="base">
              <a:spcBef>
                <a:spcPct val="20000"/>
              </a:spcBef>
              <a:spcAft>
                <a:spcPct val="0"/>
              </a:spcAft>
              <a:buFont typeface="Arial" pitchFamily="34" charset="0"/>
              <a:buChar char="–"/>
              <a:defRPr sz="2700" kern="1200">
                <a:solidFill>
                  <a:schemeClr val="tx1"/>
                </a:solidFill>
                <a:latin typeface="+mn-lt"/>
                <a:ea typeface="ＭＳ Ｐゴシック" pitchFamily="34" charset="-128"/>
                <a:cs typeface="+mn-cs"/>
              </a:defRPr>
            </a:lvl2pPr>
            <a:lvl3pPr marL="1303338" indent="-260350" algn="l" defTabSz="520700" rtl="0" fontAlgn="base">
              <a:spcBef>
                <a:spcPct val="20000"/>
              </a:spcBef>
              <a:spcAft>
                <a:spcPct val="0"/>
              </a:spcAft>
              <a:buFont typeface="Arial" pitchFamily="34" charset="0"/>
              <a:buChar char="•"/>
              <a:defRPr sz="2300" kern="1200">
                <a:solidFill>
                  <a:schemeClr val="tx1"/>
                </a:solidFill>
                <a:latin typeface="+mn-lt"/>
                <a:ea typeface="ＭＳ Ｐゴシック" pitchFamily="34" charset="-128"/>
                <a:cs typeface="+mn-cs"/>
              </a:defRPr>
            </a:lvl3pPr>
            <a:lvl4pPr marL="1820863" indent="-257175" algn="l" defTabSz="520700" rtl="0" fontAlgn="base">
              <a:spcBef>
                <a:spcPct val="20000"/>
              </a:spcBef>
              <a:spcAft>
                <a:spcPct val="0"/>
              </a:spcAft>
              <a:buFont typeface="Arial" pitchFamily="34" charset="0"/>
              <a:buChar char="–"/>
              <a:defRPr sz="2100" kern="1200">
                <a:solidFill>
                  <a:schemeClr val="tx1"/>
                </a:solidFill>
                <a:latin typeface="+mn-lt"/>
                <a:ea typeface="ＭＳ Ｐゴシック" pitchFamily="34" charset="-128"/>
                <a:cs typeface="+mn-cs"/>
              </a:defRPr>
            </a:lvl4pPr>
            <a:lvl5pPr marL="2346325" indent="-260350" algn="l" defTabSz="520700" rtl="0" fontAlgn="base">
              <a:spcBef>
                <a:spcPct val="20000"/>
              </a:spcBef>
              <a:spcAft>
                <a:spcPct val="0"/>
              </a:spcAft>
              <a:buFont typeface="Arial" pitchFamily="34" charset="0"/>
              <a:buChar char="»"/>
              <a:defRPr sz="2100" kern="1200">
                <a:solidFill>
                  <a:schemeClr val="tx1"/>
                </a:solidFill>
                <a:latin typeface="+mn-lt"/>
                <a:ea typeface="ＭＳ Ｐゴシック" pitchFamily="34" charset="-128"/>
                <a:cs typeface="+mn-cs"/>
              </a:defRPr>
            </a:lvl5pPr>
            <a:lvl6pPr marL="2867901" indent="-260718" algn="l" defTabSz="521437" rtl="0" eaLnBrk="1" latinLnBrk="0" hangingPunct="1">
              <a:spcBef>
                <a:spcPct val="20000"/>
              </a:spcBef>
              <a:buFont typeface="Arial"/>
              <a:buChar char="•"/>
              <a:defRPr sz="2100" kern="1200">
                <a:solidFill>
                  <a:schemeClr val="tx1"/>
                </a:solidFill>
                <a:latin typeface="+mn-lt"/>
                <a:ea typeface="+mn-ea"/>
                <a:cs typeface="+mn-cs"/>
              </a:defRPr>
            </a:lvl6pPr>
            <a:lvl7pPr marL="3389338" indent="-260718" algn="l" defTabSz="521437" rtl="0" eaLnBrk="1" latinLnBrk="0" hangingPunct="1">
              <a:spcBef>
                <a:spcPct val="20000"/>
              </a:spcBef>
              <a:buFont typeface="Arial"/>
              <a:buChar char="•"/>
              <a:defRPr sz="2100" kern="1200">
                <a:solidFill>
                  <a:schemeClr val="tx1"/>
                </a:solidFill>
                <a:latin typeface="+mn-lt"/>
                <a:ea typeface="+mn-ea"/>
                <a:cs typeface="+mn-cs"/>
              </a:defRPr>
            </a:lvl7pPr>
            <a:lvl8pPr marL="3910775" indent="-260718" algn="l" defTabSz="521437" rtl="0" eaLnBrk="1" latinLnBrk="0" hangingPunct="1">
              <a:spcBef>
                <a:spcPct val="20000"/>
              </a:spcBef>
              <a:buFont typeface="Arial"/>
              <a:buChar char="•"/>
              <a:defRPr sz="2100" kern="1200">
                <a:solidFill>
                  <a:schemeClr val="tx1"/>
                </a:solidFill>
                <a:latin typeface="+mn-lt"/>
                <a:ea typeface="+mn-ea"/>
                <a:cs typeface="+mn-cs"/>
              </a:defRPr>
            </a:lvl8pPr>
            <a:lvl9pPr marL="4432211" indent="-260718" algn="l" defTabSz="521437" rtl="0" eaLnBrk="1" latinLnBrk="0" hangingPunct="1">
              <a:spcBef>
                <a:spcPct val="20000"/>
              </a:spcBef>
              <a:buFont typeface="Arial"/>
              <a:buChar char="•"/>
              <a:defRPr sz="2100" kern="1200">
                <a:solidFill>
                  <a:schemeClr val="tx1"/>
                </a:solidFill>
                <a:latin typeface="+mn-lt"/>
                <a:ea typeface="+mn-ea"/>
                <a:cs typeface="+mn-cs"/>
              </a:defRPr>
            </a:lvl9pPr>
          </a:lstStyle>
          <a:p>
            <a:pPr marL="0" indent="0" eaLnBrk="1" hangingPunct="1">
              <a:buNone/>
              <a:defRPr/>
            </a:pPr>
            <a:r>
              <a:rPr lang="en-US" sz="2902" b="1" dirty="0">
                <a:solidFill>
                  <a:srgbClr val="7030A0"/>
                </a:solidFill>
                <a:effectLst>
                  <a:outerShdw blurRad="38100" dist="38100" dir="2700000" algn="tl">
                    <a:srgbClr val="000000">
                      <a:alpha val="43137"/>
                    </a:srgbClr>
                  </a:outerShdw>
                </a:effectLst>
              </a:rPr>
              <a:t>Example: 750 ml </a:t>
            </a:r>
            <a:r>
              <a:rPr lang="en-US" sz="2902" b="1" dirty="0" smtClean="0">
                <a:solidFill>
                  <a:srgbClr val="7030A0"/>
                </a:solidFill>
                <a:effectLst>
                  <a:outerShdw blurRad="38100" dist="38100" dir="2700000" algn="tl">
                    <a:srgbClr val="000000">
                      <a:alpha val="43137"/>
                    </a:srgbClr>
                  </a:outerShdw>
                </a:effectLst>
              </a:rPr>
              <a:t>beer   </a:t>
            </a:r>
            <a:endParaRPr lang="en-US" sz="2902" b="1" dirty="0">
              <a:solidFill>
                <a:srgbClr val="7030A0"/>
              </a:solidFill>
              <a:effectLst>
                <a:outerShdw blurRad="38100" dist="38100" dir="2700000" algn="tl">
                  <a:srgbClr val="000000">
                    <a:alpha val="43137"/>
                  </a:srgbClr>
                </a:outerShdw>
              </a:effectLst>
            </a:endParaRPr>
          </a:p>
          <a:p>
            <a:pPr marL="0" indent="0" eaLnBrk="1" hangingPunct="1">
              <a:buNone/>
              <a:defRPr/>
            </a:pPr>
            <a:r>
              <a:rPr lang="en-US" sz="2902" b="1" dirty="0">
                <a:solidFill>
                  <a:srgbClr val="7030A0"/>
                </a:solidFill>
                <a:effectLst>
                  <a:outerShdw blurRad="38100" dist="38100" dir="2700000" algn="tl">
                    <a:srgbClr val="000000">
                      <a:alpha val="43137"/>
                    </a:srgbClr>
                  </a:outerShdw>
                </a:effectLst>
              </a:rPr>
              <a:t>                 prepackage</a:t>
            </a:r>
          </a:p>
          <a:p>
            <a:pPr eaLnBrk="1" hangingPunct="1">
              <a:defRPr/>
            </a:pPr>
            <a:r>
              <a:rPr lang="en-US" sz="2902" dirty="0">
                <a:solidFill>
                  <a:prstClr val="black"/>
                </a:solidFill>
              </a:rPr>
              <a:t>Test Results</a:t>
            </a:r>
          </a:p>
          <a:p>
            <a:pPr eaLnBrk="1" hangingPunct="1">
              <a:defRPr/>
            </a:pPr>
            <a:r>
              <a:rPr lang="en-US" sz="2902" dirty="0">
                <a:solidFill>
                  <a:prstClr val="black"/>
                </a:solidFill>
              </a:rPr>
              <a:t>Declared Volume </a:t>
            </a:r>
          </a:p>
          <a:p>
            <a:pPr marL="0" indent="0" eaLnBrk="1" hangingPunct="1">
              <a:buNone/>
              <a:defRPr/>
            </a:pPr>
            <a:r>
              <a:rPr lang="en-US" sz="2902" dirty="0">
                <a:solidFill>
                  <a:prstClr val="black"/>
                </a:solidFill>
              </a:rPr>
              <a:t>     = 750 ml</a:t>
            </a:r>
          </a:p>
          <a:p>
            <a:pPr eaLnBrk="1" hangingPunct="1">
              <a:defRPr/>
            </a:pPr>
            <a:r>
              <a:rPr lang="en-US" sz="2902" dirty="0">
                <a:solidFill>
                  <a:prstClr val="black"/>
                </a:solidFill>
              </a:rPr>
              <a:t>Tolerance allowed (</a:t>
            </a:r>
            <a:r>
              <a:rPr lang="en-US" sz="2902" i="1" dirty="0" smtClean="0">
                <a:solidFill>
                  <a:prstClr val="black"/>
                </a:solidFill>
              </a:rPr>
              <a:t>T</a:t>
            </a:r>
            <a:r>
              <a:rPr lang="en-US" sz="2902" dirty="0" smtClean="0">
                <a:solidFill>
                  <a:prstClr val="black"/>
                </a:solidFill>
              </a:rPr>
              <a:t>)</a:t>
            </a:r>
            <a:endParaRPr lang="en-US" sz="2902" dirty="0">
              <a:solidFill>
                <a:prstClr val="black"/>
              </a:solidFill>
            </a:endParaRPr>
          </a:p>
          <a:p>
            <a:pPr marL="0" indent="0" eaLnBrk="1" hangingPunct="1">
              <a:buNone/>
              <a:defRPr/>
            </a:pPr>
            <a:r>
              <a:rPr lang="en-US" sz="2902" dirty="0">
                <a:solidFill>
                  <a:prstClr val="black"/>
                </a:solidFill>
              </a:rPr>
              <a:t>    = 15ml</a:t>
            </a:r>
          </a:p>
          <a:p>
            <a:pPr eaLnBrk="1" hangingPunct="1">
              <a:defRPr/>
            </a:pPr>
            <a:r>
              <a:rPr lang="en-US" sz="2902" dirty="0">
                <a:solidFill>
                  <a:prstClr val="black"/>
                </a:solidFill>
              </a:rPr>
              <a:t>Each point on </a:t>
            </a:r>
            <a:r>
              <a:rPr lang="en-US" sz="2902" dirty="0" smtClean="0">
                <a:solidFill>
                  <a:prstClr val="black"/>
                </a:solidFill>
              </a:rPr>
              <a:t>graph represents </a:t>
            </a:r>
            <a:r>
              <a:rPr lang="en-US" sz="2902" dirty="0">
                <a:solidFill>
                  <a:prstClr val="black"/>
                </a:solidFill>
              </a:rPr>
              <a:t>an actual </a:t>
            </a:r>
            <a:r>
              <a:rPr lang="en-US" sz="2902" dirty="0" smtClean="0">
                <a:solidFill>
                  <a:prstClr val="black"/>
                </a:solidFill>
              </a:rPr>
              <a:t>volume reading </a:t>
            </a:r>
            <a:endParaRPr lang="en-US" sz="2902" dirty="0">
              <a:solidFill>
                <a:prstClr val="black"/>
              </a:solidFill>
            </a:endParaRPr>
          </a:p>
          <a:p>
            <a:pPr marL="0" indent="0" eaLnBrk="1" hangingPunct="1">
              <a:buNone/>
              <a:defRPr/>
            </a:pPr>
            <a:endParaRPr lang="en-US" sz="2902" dirty="0">
              <a:solidFill>
                <a:prstClr val="black"/>
              </a:solidFill>
            </a:endParaRPr>
          </a:p>
          <a:p>
            <a:pPr marL="0" indent="0" eaLnBrk="1" hangingPunct="1">
              <a:buNone/>
              <a:defRPr/>
            </a:pPr>
            <a:endParaRPr lang="en-US" sz="2902" dirty="0">
              <a:solidFill>
                <a:prstClr val="black"/>
              </a:solidFill>
            </a:endParaRPr>
          </a:p>
        </p:txBody>
      </p:sp>
      <p:cxnSp>
        <p:nvCxnSpPr>
          <p:cNvPr id="10" name="Straight Arrow Connector 9"/>
          <p:cNvCxnSpPr/>
          <p:nvPr/>
        </p:nvCxnSpPr>
        <p:spPr>
          <a:xfrm flipH="1">
            <a:off x="4626943" y="2383889"/>
            <a:ext cx="783113" cy="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3" name="Straight Arrow Connector 12"/>
          <p:cNvCxnSpPr/>
          <p:nvPr/>
        </p:nvCxnSpPr>
        <p:spPr>
          <a:xfrm flipH="1" flipV="1">
            <a:off x="708497" y="2645887"/>
            <a:ext cx="4701559" cy="685224"/>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564886405"/>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2" presetClass="entr" presetSubtype="0" fill="hold" nodeType="clickEffect">
                                  <p:stCondLst>
                                    <p:cond delay="0"/>
                                  </p:stCondLst>
                                  <p:childTnLst>
                                    <p:set>
                                      <p:cBhvr>
                                        <p:cTn id="6" dur="1" fill="hold">
                                          <p:stCondLst>
                                            <p:cond delay="0"/>
                                          </p:stCondLst>
                                        </p:cTn>
                                        <p:tgtEl>
                                          <p:spTgt spid="8">
                                            <p:txEl>
                                              <p:pRg st="2" end="2"/>
                                            </p:txEl>
                                          </p:spTgt>
                                        </p:tgtEl>
                                        <p:attrNameLst>
                                          <p:attrName>style.visibility</p:attrName>
                                        </p:attrNameLst>
                                      </p:cBhvr>
                                      <p:to>
                                        <p:strVal val="visible"/>
                                      </p:to>
                                    </p:set>
                                    <p:animEffect transition="in" filter="fade">
                                      <p:cBhvr>
                                        <p:cTn id="7" dur="1000"/>
                                        <p:tgtEl>
                                          <p:spTgt spid="8">
                                            <p:txEl>
                                              <p:pRg st="2" end="2"/>
                                            </p:txEl>
                                          </p:spTgt>
                                        </p:tgtEl>
                                      </p:cBhvr>
                                    </p:animEffect>
                                    <p:anim calcmode="lin" valueType="num">
                                      <p:cBhvr>
                                        <p:cTn id="8" dur="1000" fill="hold"/>
                                        <p:tgtEl>
                                          <p:spTgt spid="8">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8">
                                            <p:txEl>
                                              <p:pRg st="2" end="2"/>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1000"/>
                                        <p:tgtEl>
                                          <p:spTgt spid="10"/>
                                        </p:tgtEl>
                                      </p:cBhvr>
                                    </p:animEffect>
                                    <p:anim calcmode="lin" valueType="num">
                                      <p:cBhvr>
                                        <p:cTn id="13" dur="1000" fill="hold"/>
                                        <p:tgtEl>
                                          <p:spTgt spid="10"/>
                                        </p:tgtEl>
                                        <p:attrNameLst>
                                          <p:attrName>ppt_x</p:attrName>
                                        </p:attrNameLst>
                                      </p:cBhvr>
                                      <p:tavLst>
                                        <p:tav tm="0">
                                          <p:val>
                                            <p:strVal val="#ppt_x"/>
                                          </p:val>
                                        </p:tav>
                                        <p:tav tm="100000">
                                          <p:val>
                                            <p:strVal val="#ppt_x"/>
                                          </p:val>
                                        </p:tav>
                                      </p:tavLst>
                                    </p:anim>
                                    <p:anim calcmode="lin" valueType="num">
                                      <p:cBhvr>
                                        <p:cTn id="14"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42" presetClass="entr" presetSubtype="0" fill="hold" nodeType="clickEffect">
                                  <p:stCondLst>
                                    <p:cond delay="0"/>
                                  </p:stCondLst>
                                  <p:childTnLst>
                                    <p:set>
                                      <p:cBhvr>
                                        <p:cTn id="18" dur="1" fill="hold">
                                          <p:stCondLst>
                                            <p:cond delay="0"/>
                                          </p:stCondLst>
                                        </p:cTn>
                                        <p:tgtEl>
                                          <p:spTgt spid="8">
                                            <p:txEl>
                                              <p:pRg st="3" end="3"/>
                                            </p:txEl>
                                          </p:spTgt>
                                        </p:tgtEl>
                                        <p:attrNameLst>
                                          <p:attrName>style.visibility</p:attrName>
                                        </p:attrNameLst>
                                      </p:cBhvr>
                                      <p:to>
                                        <p:strVal val="visible"/>
                                      </p:to>
                                    </p:set>
                                    <p:animEffect transition="in" filter="fade">
                                      <p:cBhvr>
                                        <p:cTn id="19" dur="1000"/>
                                        <p:tgtEl>
                                          <p:spTgt spid="8">
                                            <p:txEl>
                                              <p:pRg st="3" end="3"/>
                                            </p:txEl>
                                          </p:spTgt>
                                        </p:tgtEl>
                                      </p:cBhvr>
                                    </p:animEffect>
                                    <p:anim calcmode="lin" valueType="num">
                                      <p:cBhvr>
                                        <p:cTn id="20" dur="1000" fill="hold"/>
                                        <p:tgtEl>
                                          <p:spTgt spid="8">
                                            <p:txEl>
                                              <p:pRg st="3" end="3"/>
                                            </p:txEl>
                                          </p:spTgt>
                                        </p:tgtEl>
                                        <p:attrNameLst>
                                          <p:attrName>ppt_x</p:attrName>
                                        </p:attrNameLst>
                                      </p:cBhvr>
                                      <p:tavLst>
                                        <p:tav tm="0">
                                          <p:val>
                                            <p:strVal val="#ppt_x"/>
                                          </p:val>
                                        </p:tav>
                                        <p:tav tm="100000">
                                          <p:val>
                                            <p:strVal val="#ppt_x"/>
                                          </p:val>
                                        </p:tav>
                                      </p:tavLst>
                                    </p:anim>
                                    <p:anim calcmode="lin" valueType="num">
                                      <p:cBhvr>
                                        <p:cTn id="21" dur="1000" fill="hold"/>
                                        <p:tgtEl>
                                          <p:spTgt spid="8">
                                            <p:txEl>
                                              <p:pRg st="3" end="3"/>
                                            </p:txEl>
                                          </p:spTgt>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0"/>
                                  </p:stCondLst>
                                  <p:childTnLst>
                                    <p:set>
                                      <p:cBhvr>
                                        <p:cTn id="23" dur="1" fill="hold">
                                          <p:stCondLst>
                                            <p:cond delay="0"/>
                                          </p:stCondLst>
                                        </p:cTn>
                                        <p:tgtEl>
                                          <p:spTgt spid="8">
                                            <p:txEl>
                                              <p:pRg st="4" end="4"/>
                                            </p:txEl>
                                          </p:spTgt>
                                        </p:tgtEl>
                                        <p:attrNameLst>
                                          <p:attrName>style.visibility</p:attrName>
                                        </p:attrNameLst>
                                      </p:cBhvr>
                                      <p:to>
                                        <p:strVal val="visible"/>
                                      </p:to>
                                    </p:set>
                                    <p:animEffect transition="in" filter="fade">
                                      <p:cBhvr>
                                        <p:cTn id="24" dur="1000"/>
                                        <p:tgtEl>
                                          <p:spTgt spid="8">
                                            <p:txEl>
                                              <p:pRg st="4" end="4"/>
                                            </p:txEl>
                                          </p:spTgt>
                                        </p:tgtEl>
                                      </p:cBhvr>
                                    </p:animEffect>
                                    <p:anim calcmode="lin" valueType="num">
                                      <p:cBhvr>
                                        <p:cTn id="25" dur="1000" fill="hold"/>
                                        <p:tgtEl>
                                          <p:spTgt spid="8">
                                            <p:txEl>
                                              <p:pRg st="4" end="4"/>
                                            </p:txEl>
                                          </p:spTgt>
                                        </p:tgtEl>
                                        <p:attrNameLst>
                                          <p:attrName>ppt_x</p:attrName>
                                        </p:attrNameLst>
                                      </p:cBhvr>
                                      <p:tavLst>
                                        <p:tav tm="0">
                                          <p:val>
                                            <p:strVal val="#ppt_x"/>
                                          </p:val>
                                        </p:tav>
                                        <p:tav tm="100000">
                                          <p:val>
                                            <p:strVal val="#ppt_x"/>
                                          </p:val>
                                        </p:tav>
                                      </p:tavLst>
                                    </p:anim>
                                    <p:anim calcmode="lin" valueType="num">
                                      <p:cBhvr>
                                        <p:cTn id="26" dur="1000" fill="hold"/>
                                        <p:tgtEl>
                                          <p:spTgt spid="8">
                                            <p:txEl>
                                              <p:pRg st="4" end="4"/>
                                            </p:txEl>
                                          </p:spTgt>
                                        </p:tgtEl>
                                        <p:attrNameLst>
                                          <p:attrName>ppt_y</p:attrName>
                                        </p:attrNameLst>
                                      </p:cBhvr>
                                      <p:tavLst>
                                        <p:tav tm="0">
                                          <p:val>
                                            <p:strVal val="#ppt_y+.1"/>
                                          </p:val>
                                        </p:tav>
                                        <p:tav tm="100000">
                                          <p:val>
                                            <p:strVal val="#ppt_y"/>
                                          </p:val>
                                        </p:tav>
                                      </p:tavLst>
                                    </p:anim>
                                  </p:childTnLst>
                                </p:cTn>
                              </p:par>
                              <p:par>
                                <p:cTn id="27" presetID="42" presetClass="entr" presetSubtype="0" fill="hold" nodeType="withEffect">
                                  <p:stCondLst>
                                    <p:cond delay="0"/>
                                  </p:stCondLst>
                                  <p:childTnLst>
                                    <p:set>
                                      <p:cBhvr>
                                        <p:cTn id="28" dur="1" fill="hold">
                                          <p:stCondLst>
                                            <p:cond delay="0"/>
                                          </p:stCondLst>
                                        </p:cTn>
                                        <p:tgtEl>
                                          <p:spTgt spid="13"/>
                                        </p:tgtEl>
                                        <p:attrNameLst>
                                          <p:attrName>style.visibility</p:attrName>
                                        </p:attrNameLst>
                                      </p:cBhvr>
                                      <p:to>
                                        <p:strVal val="visible"/>
                                      </p:to>
                                    </p:set>
                                    <p:animEffect transition="in" filter="fade">
                                      <p:cBhvr>
                                        <p:cTn id="29" dur="1000"/>
                                        <p:tgtEl>
                                          <p:spTgt spid="13"/>
                                        </p:tgtEl>
                                      </p:cBhvr>
                                    </p:animEffect>
                                    <p:anim calcmode="lin" valueType="num">
                                      <p:cBhvr>
                                        <p:cTn id="30" dur="1000" fill="hold"/>
                                        <p:tgtEl>
                                          <p:spTgt spid="13"/>
                                        </p:tgtEl>
                                        <p:attrNameLst>
                                          <p:attrName>ppt_x</p:attrName>
                                        </p:attrNameLst>
                                      </p:cBhvr>
                                      <p:tavLst>
                                        <p:tav tm="0">
                                          <p:val>
                                            <p:strVal val="#ppt_x"/>
                                          </p:val>
                                        </p:tav>
                                        <p:tav tm="100000">
                                          <p:val>
                                            <p:strVal val="#ppt_x"/>
                                          </p:val>
                                        </p:tav>
                                      </p:tavLst>
                                    </p:anim>
                                    <p:anim calcmode="lin" valueType="num">
                                      <p:cBhvr>
                                        <p:cTn id="31"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32" fill="hold" nodeType="clickPar">
                      <p:stCondLst>
                        <p:cond delay="indefinite"/>
                      </p:stCondLst>
                      <p:childTnLst>
                        <p:par>
                          <p:cTn id="33" fill="hold" nodeType="withGroup">
                            <p:stCondLst>
                              <p:cond delay="0"/>
                            </p:stCondLst>
                            <p:childTnLst>
                              <p:par>
                                <p:cTn id="34" presetID="42" presetClass="entr" presetSubtype="0" fill="hold" nodeType="clickEffect">
                                  <p:stCondLst>
                                    <p:cond delay="0"/>
                                  </p:stCondLst>
                                  <p:childTnLst>
                                    <p:set>
                                      <p:cBhvr>
                                        <p:cTn id="35" dur="1" fill="hold">
                                          <p:stCondLst>
                                            <p:cond delay="0"/>
                                          </p:stCondLst>
                                        </p:cTn>
                                        <p:tgtEl>
                                          <p:spTgt spid="8">
                                            <p:txEl>
                                              <p:pRg st="5" end="5"/>
                                            </p:txEl>
                                          </p:spTgt>
                                        </p:tgtEl>
                                        <p:attrNameLst>
                                          <p:attrName>style.visibility</p:attrName>
                                        </p:attrNameLst>
                                      </p:cBhvr>
                                      <p:to>
                                        <p:strVal val="visible"/>
                                      </p:to>
                                    </p:set>
                                    <p:animEffect transition="in" filter="fade">
                                      <p:cBhvr>
                                        <p:cTn id="36" dur="1000"/>
                                        <p:tgtEl>
                                          <p:spTgt spid="8">
                                            <p:txEl>
                                              <p:pRg st="5" end="5"/>
                                            </p:txEl>
                                          </p:spTgt>
                                        </p:tgtEl>
                                      </p:cBhvr>
                                    </p:animEffect>
                                    <p:anim calcmode="lin" valueType="num">
                                      <p:cBhvr>
                                        <p:cTn id="37" dur="1000" fill="hold"/>
                                        <p:tgtEl>
                                          <p:spTgt spid="8">
                                            <p:txEl>
                                              <p:pRg st="5" end="5"/>
                                            </p:txEl>
                                          </p:spTgt>
                                        </p:tgtEl>
                                        <p:attrNameLst>
                                          <p:attrName>ppt_x</p:attrName>
                                        </p:attrNameLst>
                                      </p:cBhvr>
                                      <p:tavLst>
                                        <p:tav tm="0">
                                          <p:val>
                                            <p:strVal val="#ppt_x"/>
                                          </p:val>
                                        </p:tav>
                                        <p:tav tm="100000">
                                          <p:val>
                                            <p:strVal val="#ppt_x"/>
                                          </p:val>
                                        </p:tav>
                                      </p:tavLst>
                                    </p:anim>
                                    <p:anim calcmode="lin" valueType="num">
                                      <p:cBhvr>
                                        <p:cTn id="38" dur="1000" fill="hold"/>
                                        <p:tgtEl>
                                          <p:spTgt spid="8">
                                            <p:txEl>
                                              <p:pRg st="5" end="5"/>
                                            </p:txEl>
                                          </p:spTgt>
                                        </p:tgtEl>
                                        <p:attrNameLst>
                                          <p:attrName>ppt_y</p:attrName>
                                        </p:attrNameLst>
                                      </p:cBhvr>
                                      <p:tavLst>
                                        <p:tav tm="0">
                                          <p:val>
                                            <p:strVal val="#ppt_y+.1"/>
                                          </p:val>
                                        </p:tav>
                                        <p:tav tm="100000">
                                          <p:val>
                                            <p:strVal val="#ppt_y"/>
                                          </p:val>
                                        </p:tav>
                                      </p:tavLst>
                                    </p:anim>
                                  </p:childTnLst>
                                </p:cTn>
                              </p:par>
                              <p:par>
                                <p:cTn id="39" presetID="42" presetClass="entr" presetSubtype="0" fill="hold" nodeType="withEffect">
                                  <p:stCondLst>
                                    <p:cond delay="0"/>
                                  </p:stCondLst>
                                  <p:childTnLst>
                                    <p:set>
                                      <p:cBhvr>
                                        <p:cTn id="40" dur="1" fill="hold">
                                          <p:stCondLst>
                                            <p:cond delay="0"/>
                                          </p:stCondLst>
                                        </p:cTn>
                                        <p:tgtEl>
                                          <p:spTgt spid="8">
                                            <p:txEl>
                                              <p:pRg st="6" end="6"/>
                                            </p:txEl>
                                          </p:spTgt>
                                        </p:tgtEl>
                                        <p:attrNameLst>
                                          <p:attrName>style.visibility</p:attrName>
                                        </p:attrNameLst>
                                      </p:cBhvr>
                                      <p:to>
                                        <p:strVal val="visible"/>
                                      </p:to>
                                    </p:set>
                                    <p:animEffect transition="in" filter="fade">
                                      <p:cBhvr>
                                        <p:cTn id="41" dur="1000"/>
                                        <p:tgtEl>
                                          <p:spTgt spid="8">
                                            <p:txEl>
                                              <p:pRg st="6" end="6"/>
                                            </p:txEl>
                                          </p:spTgt>
                                        </p:tgtEl>
                                      </p:cBhvr>
                                    </p:animEffect>
                                    <p:anim calcmode="lin" valueType="num">
                                      <p:cBhvr>
                                        <p:cTn id="42" dur="1000" fill="hold"/>
                                        <p:tgtEl>
                                          <p:spTgt spid="8">
                                            <p:txEl>
                                              <p:pRg st="6" end="6"/>
                                            </p:txEl>
                                          </p:spTgt>
                                        </p:tgtEl>
                                        <p:attrNameLst>
                                          <p:attrName>ppt_x</p:attrName>
                                        </p:attrNameLst>
                                      </p:cBhvr>
                                      <p:tavLst>
                                        <p:tav tm="0">
                                          <p:val>
                                            <p:strVal val="#ppt_x"/>
                                          </p:val>
                                        </p:tav>
                                        <p:tav tm="100000">
                                          <p:val>
                                            <p:strVal val="#ppt_x"/>
                                          </p:val>
                                        </p:tav>
                                      </p:tavLst>
                                    </p:anim>
                                    <p:anim calcmode="lin" valueType="num">
                                      <p:cBhvr>
                                        <p:cTn id="43" dur="1000" fill="hold"/>
                                        <p:tgtEl>
                                          <p:spTgt spid="8">
                                            <p:txEl>
                                              <p:pRg st="6" end="6"/>
                                            </p:txEl>
                                          </p:spTgt>
                                        </p:tgtEl>
                                        <p:attrNameLst>
                                          <p:attrName>ppt_y</p:attrName>
                                        </p:attrNameLst>
                                      </p:cBhvr>
                                      <p:tavLst>
                                        <p:tav tm="0">
                                          <p:val>
                                            <p:strVal val="#ppt_y+.1"/>
                                          </p:val>
                                        </p:tav>
                                        <p:tav tm="100000">
                                          <p:val>
                                            <p:strVal val="#ppt_y"/>
                                          </p:val>
                                        </p:tav>
                                      </p:tavLst>
                                    </p:anim>
                                  </p:childTnLst>
                                </p:cTn>
                              </p:par>
                              <p:par>
                                <p:cTn id="44" presetID="42" presetClass="entr" presetSubtype="0" fill="hold" nodeType="withEffect">
                                  <p:stCondLst>
                                    <p:cond delay="0"/>
                                  </p:stCondLst>
                                  <p:childTnLst>
                                    <p:set>
                                      <p:cBhvr>
                                        <p:cTn id="45" dur="1" fill="hold">
                                          <p:stCondLst>
                                            <p:cond delay="0"/>
                                          </p:stCondLst>
                                        </p:cTn>
                                        <p:tgtEl>
                                          <p:spTgt spid="8">
                                            <p:txEl>
                                              <p:pRg st="7" end="7"/>
                                            </p:txEl>
                                          </p:spTgt>
                                        </p:tgtEl>
                                        <p:attrNameLst>
                                          <p:attrName>style.visibility</p:attrName>
                                        </p:attrNameLst>
                                      </p:cBhvr>
                                      <p:to>
                                        <p:strVal val="visible"/>
                                      </p:to>
                                    </p:set>
                                    <p:animEffect transition="in" filter="fade">
                                      <p:cBhvr>
                                        <p:cTn id="46" dur="1000"/>
                                        <p:tgtEl>
                                          <p:spTgt spid="8">
                                            <p:txEl>
                                              <p:pRg st="7" end="7"/>
                                            </p:txEl>
                                          </p:spTgt>
                                        </p:tgtEl>
                                      </p:cBhvr>
                                    </p:animEffect>
                                    <p:anim calcmode="lin" valueType="num">
                                      <p:cBhvr>
                                        <p:cTn id="47" dur="1000" fill="hold"/>
                                        <p:tgtEl>
                                          <p:spTgt spid="8">
                                            <p:txEl>
                                              <p:pRg st="7" end="7"/>
                                            </p:txEl>
                                          </p:spTgt>
                                        </p:tgtEl>
                                        <p:attrNameLst>
                                          <p:attrName>ppt_x</p:attrName>
                                        </p:attrNameLst>
                                      </p:cBhvr>
                                      <p:tavLst>
                                        <p:tav tm="0">
                                          <p:val>
                                            <p:strVal val="#ppt_x"/>
                                          </p:val>
                                        </p:tav>
                                        <p:tav tm="100000">
                                          <p:val>
                                            <p:strVal val="#ppt_x"/>
                                          </p:val>
                                        </p:tav>
                                      </p:tavLst>
                                    </p:anim>
                                    <p:anim calcmode="lin" valueType="num">
                                      <p:cBhvr>
                                        <p:cTn id="48" dur="1000" fill="hold"/>
                                        <p:tgtEl>
                                          <p:spTgt spid="8">
                                            <p:txEl>
                                              <p:pRg st="7" end="7"/>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4"/>
          <p:cNvSpPr txBox="1">
            <a:spLocks noChangeArrowheads="1"/>
          </p:cNvSpPr>
          <p:nvPr/>
        </p:nvSpPr>
        <p:spPr bwMode="auto">
          <a:xfrm>
            <a:off x="1432589" y="1822466"/>
            <a:ext cx="6689573" cy="37313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6831" tIns="43415" rIns="86831" bIns="43415"/>
          <a:lstStyle>
            <a:lvl1pPr marL="358775" indent="-358775" defTabSz="958850">
              <a:spcBef>
                <a:spcPct val="20000"/>
              </a:spcBef>
              <a:buFont typeface="Arial" panose="020B0604020202020204" pitchFamily="34" charset="0"/>
              <a:buChar char="•"/>
              <a:defRPr sz="3600">
                <a:solidFill>
                  <a:schemeClr val="tx1"/>
                </a:solidFill>
                <a:latin typeface="Calibri" panose="020F0502020204030204" pitchFamily="34" charset="0"/>
                <a:ea typeface="MS PGothic" panose="020B0600070205080204" pitchFamily="34" charset="-128"/>
              </a:defRPr>
            </a:lvl1pPr>
            <a:lvl2pPr marL="742950" indent="-285750" defTabSz="958850">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2pPr>
            <a:lvl3pPr marL="1143000" indent="-228600" defTabSz="958850">
              <a:spcBef>
                <a:spcPct val="20000"/>
              </a:spcBef>
              <a:buFont typeface="Arial" panose="020B0604020202020204" pitchFamily="34" charset="0"/>
              <a:buChar char="•"/>
              <a:defRPr sz="2700">
                <a:solidFill>
                  <a:schemeClr val="tx1"/>
                </a:solidFill>
                <a:latin typeface="Calibri" panose="020F0502020204030204" pitchFamily="34" charset="0"/>
                <a:ea typeface="MS PGothic" panose="020B0600070205080204" pitchFamily="34" charset="-128"/>
              </a:defRPr>
            </a:lvl3pPr>
            <a:lvl4pPr marL="1600200" indent="-228600" defTabSz="958850">
              <a:spcBef>
                <a:spcPct val="20000"/>
              </a:spcBef>
              <a:buFont typeface="Arial" panose="020B0604020202020204" pitchFamily="34" charset="0"/>
              <a:buChar char="–"/>
              <a:defRPr sz="2300">
                <a:solidFill>
                  <a:schemeClr val="tx1"/>
                </a:solidFill>
                <a:latin typeface="Calibri" panose="020F0502020204030204" pitchFamily="34" charset="0"/>
                <a:ea typeface="MS PGothic" panose="020B0600070205080204" pitchFamily="34" charset="-128"/>
              </a:defRPr>
            </a:lvl4pPr>
            <a:lvl5pPr marL="2057400" indent="-228600" defTabSz="958850">
              <a:spcBef>
                <a:spcPct val="20000"/>
              </a:spcBef>
              <a:buFont typeface="Arial" panose="020B0604020202020204" pitchFamily="34" charset="0"/>
              <a:buChar char="»"/>
              <a:defRPr sz="2300">
                <a:solidFill>
                  <a:schemeClr val="tx1"/>
                </a:solidFill>
                <a:latin typeface="Calibri" panose="020F0502020204030204" pitchFamily="34" charset="0"/>
                <a:ea typeface="MS PGothic" panose="020B0600070205080204" pitchFamily="34" charset="-128"/>
              </a:defRPr>
            </a:lvl5pPr>
            <a:lvl6pPr marL="2514600" indent="-228600" defTabSz="958850" eaLnBrk="0" fontAlgn="base" hangingPunct="0">
              <a:spcBef>
                <a:spcPct val="20000"/>
              </a:spcBef>
              <a:spcAft>
                <a:spcPct val="0"/>
              </a:spcAft>
              <a:buFont typeface="Arial" panose="020B0604020202020204" pitchFamily="34" charset="0"/>
              <a:buChar char="»"/>
              <a:defRPr sz="2300">
                <a:solidFill>
                  <a:schemeClr val="tx1"/>
                </a:solidFill>
                <a:latin typeface="Calibri" panose="020F0502020204030204" pitchFamily="34" charset="0"/>
                <a:ea typeface="MS PGothic" panose="020B0600070205080204" pitchFamily="34" charset="-128"/>
              </a:defRPr>
            </a:lvl6pPr>
            <a:lvl7pPr marL="2971800" indent="-228600" defTabSz="958850" eaLnBrk="0" fontAlgn="base" hangingPunct="0">
              <a:spcBef>
                <a:spcPct val="20000"/>
              </a:spcBef>
              <a:spcAft>
                <a:spcPct val="0"/>
              </a:spcAft>
              <a:buFont typeface="Arial" panose="020B0604020202020204" pitchFamily="34" charset="0"/>
              <a:buChar char="»"/>
              <a:defRPr sz="2300">
                <a:solidFill>
                  <a:schemeClr val="tx1"/>
                </a:solidFill>
                <a:latin typeface="Calibri" panose="020F0502020204030204" pitchFamily="34" charset="0"/>
                <a:ea typeface="MS PGothic" panose="020B0600070205080204" pitchFamily="34" charset="-128"/>
              </a:defRPr>
            </a:lvl7pPr>
            <a:lvl8pPr marL="3429000" indent="-228600" defTabSz="958850" eaLnBrk="0" fontAlgn="base" hangingPunct="0">
              <a:spcBef>
                <a:spcPct val="20000"/>
              </a:spcBef>
              <a:spcAft>
                <a:spcPct val="0"/>
              </a:spcAft>
              <a:buFont typeface="Arial" panose="020B0604020202020204" pitchFamily="34" charset="0"/>
              <a:buChar char="»"/>
              <a:defRPr sz="2300">
                <a:solidFill>
                  <a:schemeClr val="tx1"/>
                </a:solidFill>
                <a:latin typeface="Calibri" panose="020F0502020204030204" pitchFamily="34" charset="0"/>
                <a:ea typeface="MS PGothic" panose="020B0600070205080204" pitchFamily="34" charset="-128"/>
              </a:defRPr>
            </a:lvl8pPr>
            <a:lvl9pPr marL="3886200" indent="-228600" defTabSz="958850" eaLnBrk="0" fontAlgn="base" hangingPunct="0">
              <a:spcBef>
                <a:spcPct val="20000"/>
              </a:spcBef>
              <a:spcAft>
                <a:spcPct val="0"/>
              </a:spcAft>
              <a:buFont typeface="Arial" panose="020B0604020202020204" pitchFamily="34" charset="0"/>
              <a:buChar char="»"/>
              <a:defRPr sz="2300">
                <a:solidFill>
                  <a:schemeClr val="tx1"/>
                </a:solidFill>
                <a:latin typeface="Calibri" panose="020F0502020204030204" pitchFamily="34" charset="0"/>
                <a:ea typeface="MS PGothic" panose="020B0600070205080204" pitchFamily="34" charset="-128"/>
              </a:defRPr>
            </a:lvl9pPr>
          </a:lstStyle>
          <a:p>
            <a:pPr eaLnBrk="1" hangingPunct="1">
              <a:buFontTx/>
              <a:buNone/>
            </a:pPr>
            <a:endParaRPr lang="en-US" altLang="en-US" sz="1632">
              <a:solidFill>
                <a:srgbClr val="000000"/>
              </a:solidFill>
            </a:endParaRPr>
          </a:p>
        </p:txBody>
      </p:sp>
      <p:sp>
        <p:nvSpPr>
          <p:cNvPr id="6147" name="Rectangle 8"/>
          <p:cNvSpPr>
            <a:spLocks noGrp="1"/>
          </p:cNvSpPr>
          <p:nvPr>
            <p:ph type="title"/>
          </p:nvPr>
        </p:nvSpPr>
        <p:spPr>
          <a:xfrm>
            <a:off x="591894" y="1"/>
            <a:ext cx="8722212" cy="882441"/>
          </a:xfrm>
        </p:spPr>
        <p:txBody>
          <a:bodyPr/>
          <a:lstStyle/>
          <a:p>
            <a:pPr eaLnBrk="1" hangingPunct="1">
              <a:defRPr/>
            </a:pPr>
            <a:r>
              <a:rPr lang="en-US" altLang="en-US" sz="4353" dirty="0" smtClean="0">
                <a:solidFill>
                  <a:schemeClr val="bg1"/>
                </a:solidFill>
                <a:effectLst>
                  <a:outerShdw blurRad="38100" dist="38100" dir="2700000" algn="tl">
                    <a:srgbClr val="000000">
                      <a:alpha val="43137"/>
                    </a:srgbClr>
                  </a:outerShdw>
                </a:effectLst>
                <a:ea typeface="ＭＳ Ｐゴシック" pitchFamily="34" charset="-128"/>
              </a:rPr>
              <a:t>3 </a:t>
            </a:r>
            <a:r>
              <a:rPr lang="en-US" altLang="en-US" sz="4353" dirty="0">
                <a:solidFill>
                  <a:schemeClr val="bg1"/>
                </a:solidFill>
                <a:effectLst>
                  <a:outerShdw blurRad="38100" dist="38100" dir="2700000" algn="tl">
                    <a:srgbClr val="000000">
                      <a:alpha val="43137"/>
                    </a:srgbClr>
                  </a:outerShdw>
                </a:effectLst>
                <a:ea typeface="ＭＳ Ｐゴシック" pitchFamily="34" charset="-128"/>
              </a:rPr>
              <a:t>Rules </a:t>
            </a:r>
            <a:endParaRPr lang="en-US" altLang="en-US" sz="4171" dirty="0">
              <a:ea typeface="ＭＳ Ｐゴシック" pitchFamily="34" charset="-128"/>
            </a:endParaRPr>
          </a:p>
        </p:txBody>
      </p:sp>
      <p:sp>
        <p:nvSpPr>
          <p:cNvPr id="17419" name="Rectangle 11"/>
          <p:cNvSpPr>
            <a:spLocks noGrp="1"/>
          </p:cNvSpPr>
          <p:nvPr>
            <p:ph sz="half" idx="1"/>
          </p:nvPr>
        </p:nvSpPr>
        <p:spPr>
          <a:xfrm>
            <a:off x="606290" y="1764884"/>
            <a:ext cx="5016819" cy="4990909"/>
          </a:xfrm>
        </p:spPr>
        <p:txBody>
          <a:bodyPr/>
          <a:lstStyle/>
          <a:p>
            <a:pPr marL="0" indent="0">
              <a:buNone/>
              <a:defRPr/>
            </a:pPr>
            <a:endParaRPr lang="en-US" dirty="0" smtClean="0">
              <a:ea typeface="ＭＳ Ｐゴシック" pitchFamily="34" charset="-128"/>
            </a:endParaRPr>
          </a:p>
          <a:p>
            <a:pPr eaLnBrk="1" hangingPunct="1">
              <a:buFont typeface="Arial" panose="020B0604020202020204" pitchFamily="34" charset="0"/>
              <a:buNone/>
              <a:defRPr/>
            </a:pPr>
            <a:endParaRPr lang="en-US" dirty="0" smtClean="0">
              <a:ea typeface="ＭＳ Ｐゴシック" pitchFamily="34" charset="-128"/>
            </a:endParaRPr>
          </a:p>
        </p:txBody>
      </p:sp>
      <p:graphicFrame>
        <p:nvGraphicFramePr>
          <p:cNvPr id="28677" name="Content Placeholder 4"/>
          <p:cNvGraphicFramePr>
            <a:graphicFrameLocks/>
          </p:cNvGraphicFramePr>
          <p:nvPr/>
        </p:nvGraphicFramePr>
        <p:xfrm>
          <a:off x="206096" y="1117088"/>
          <a:ext cx="4923249" cy="4773537"/>
        </p:xfrm>
        <a:graphic>
          <a:graphicData uri="http://schemas.openxmlformats.org/presentationml/2006/ole">
            <mc:AlternateContent xmlns:mc="http://schemas.openxmlformats.org/markup-compatibility/2006">
              <mc:Choice xmlns:v="urn:schemas-microsoft-com:vml" Requires="v">
                <p:oleObj spid="_x0000_s3088" r:id="rId4" imgW="5432007" imgH="5267401" progId="Excel.Chart.8">
                  <p:embed/>
                </p:oleObj>
              </mc:Choice>
              <mc:Fallback>
                <p:oleObj r:id="rId4" imgW="5432007" imgH="5267401" progId="Excel.Chart.8">
                  <p:embed/>
                  <p:pic>
                    <p:nvPicPr>
                      <p:cNvPr id="0" name=""/>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06096" y="1117088"/>
                        <a:ext cx="4923249" cy="4773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pic>
        <p:nvPicPr>
          <p:cNvPr id="28678" name="Picture 2" descr="C:\Users\willisic\Pictures\beer-bottle3.png"/>
          <p:cNvPicPr>
            <a:picLocks noGrp="1" noChangeAspect="1" noChangeArrowheads="1"/>
          </p:cNvPicPr>
          <p:nvPr>
            <p:ph sz="half" idx="2"/>
          </p:nvPr>
        </p:nvPicPr>
        <p:blipFill>
          <a:blip r:embed="rId6">
            <a:extLst>
              <a:ext uri="{28A0092B-C50C-407E-A947-70E740481C1C}">
                <a14:useLocalDpi xmlns:a14="http://schemas.microsoft.com/office/drawing/2010/main" val="0"/>
              </a:ext>
            </a:extLst>
          </a:blip>
          <a:srcRect/>
          <a:stretch>
            <a:fillRect/>
          </a:stretch>
        </p:blipFill>
        <p:spPr>
          <a:xfrm>
            <a:off x="8617366" y="882442"/>
            <a:ext cx="1397800" cy="3524010"/>
          </a:xfrm>
          <a:noFill/>
        </p:spPr>
      </p:pic>
      <p:sp>
        <p:nvSpPr>
          <p:cNvPr id="8" name="Content Placeholder 5"/>
          <p:cNvSpPr txBox="1">
            <a:spLocks/>
          </p:cNvSpPr>
          <p:nvPr/>
        </p:nvSpPr>
        <p:spPr bwMode="auto">
          <a:xfrm>
            <a:off x="5083280" y="1013440"/>
            <a:ext cx="4060239" cy="52958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4544" tIns="47272" rIns="94544" bIns="47272"/>
          <a:lstStyle>
            <a:lvl1pPr marL="390525" indent="-390525" algn="l" defTabSz="520700" rtl="0" fontAlgn="base">
              <a:spcBef>
                <a:spcPct val="20000"/>
              </a:spcBef>
              <a:spcAft>
                <a:spcPct val="0"/>
              </a:spcAft>
              <a:buFont typeface="Arial" pitchFamily="34" charset="0"/>
              <a:buChar char="•"/>
              <a:defRPr sz="3200" kern="1200">
                <a:solidFill>
                  <a:schemeClr val="tx1"/>
                </a:solidFill>
                <a:latin typeface="+mn-lt"/>
                <a:ea typeface="ＭＳ Ｐゴシック" pitchFamily="34" charset="-128"/>
                <a:cs typeface="+mn-cs"/>
              </a:defRPr>
            </a:lvl1pPr>
            <a:lvl2pPr marL="846138" indent="-325438" algn="l" defTabSz="520700" rtl="0" fontAlgn="base">
              <a:spcBef>
                <a:spcPct val="20000"/>
              </a:spcBef>
              <a:spcAft>
                <a:spcPct val="0"/>
              </a:spcAft>
              <a:buFont typeface="Arial" pitchFamily="34" charset="0"/>
              <a:buChar char="–"/>
              <a:defRPr sz="2700" kern="1200">
                <a:solidFill>
                  <a:schemeClr val="tx1"/>
                </a:solidFill>
                <a:latin typeface="+mn-lt"/>
                <a:ea typeface="ＭＳ Ｐゴシック" pitchFamily="34" charset="-128"/>
                <a:cs typeface="+mn-cs"/>
              </a:defRPr>
            </a:lvl2pPr>
            <a:lvl3pPr marL="1303338" indent="-260350" algn="l" defTabSz="520700" rtl="0" fontAlgn="base">
              <a:spcBef>
                <a:spcPct val="20000"/>
              </a:spcBef>
              <a:spcAft>
                <a:spcPct val="0"/>
              </a:spcAft>
              <a:buFont typeface="Arial" pitchFamily="34" charset="0"/>
              <a:buChar char="•"/>
              <a:defRPr sz="2300" kern="1200">
                <a:solidFill>
                  <a:schemeClr val="tx1"/>
                </a:solidFill>
                <a:latin typeface="+mn-lt"/>
                <a:ea typeface="ＭＳ Ｐゴシック" pitchFamily="34" charset="-128"/>
                <a:cs typeface="+mn-cs"/>
              </a:defRPr>
            </a:lvl3pPr>
            <a:lvl4pPr marL="1820863" indent="-257175" algn="l" defTabSz="520700" rtl="0" fontAlgn="base">
              <a:spcBef>
                <a:spcPct val="20000"/>
              </a:spcBef>
              <a:spcAft>
                <a:spcPct val="0"/>
              </a:spcAft>
              <a:buFont typeface="Arial" pitchFamily="34" charset="0"/>
              <a:buChar char="–"/>
              <a:defRPr sz="2100" kern="1200">
                <a:solidFill>
                  <a:schemeClr val="tx1"/>
                </a:solidFill>
                <a:latin typeface="+mn-lt"/>
                <a:ea typeface="ＭＳ Ｐゴシック" pitchFamily="34" charset="-128"/>
                <a:cs typeface="+mn-cs"/>
              </a:defRPr>
            </a:lvl4pPr>
            <a:lvl5pPr marL="2346325" indent="-260350" algn="l" defTabSz="520700" rtl="0" fontAlgn="base">
              <a:spcBef>
                <a:spcPct val="20000"/>
              </a:spcBef>
              <a:spcAft>
                <a:spcPct val="0"/>
              </a:spcAft>
              <a:buFont typeface="Arial" pitchFamily="34" charset="0"/>
              <a:buChar char="»"/>
              <a:defRPr sz="2100" kern="1200">
                <a:solidFill>
                  <a:schemeClr val="tx1"/>
                </a:solidFill>
                <a:latin typeface="+mn-lt"/>
                <a:ea typeface="ＭＳ Ｐゴシック" pitchFamily="34" charset="-128"/>
                <a:cs typeface="+mn-cs"/>
              </a:defRPr>
            </a:lvl5pPr>
            <a:lvl6pPr marL="2867901" indent="-260718" algn="l" defTabSz="521437" rtl="0" eaLnBrk="1" latinLnBrk="0" hangingPunct="1">
              <a:spcBef>
                <a:spcPct val="20000"/>
              </a:spcBef>
              <a:buFont typeface="Arial"/>
              <a:buChar char="•"/>
              <a:defRPr sz="2100" kern="1200">
                <a:solidFill>
                  <a:schemeClr val="tx1"/>
                </a:solidFill>
                <a:latin typeface="+mn-lt"/>
                <a:ea typeface="+mn-ea"/>
                <a:cs typeface="+mn-cs"/>
              </a:defRPr>
            </a:lvl6pPr>
            <a:lvl7pPr marL="3389338" indent="-260718" algn="l" defTabSz="521437" rtl="0" eaLnBrk="1" latinLnBrk="0" hangingPunct="1">
              <a:spcBef>
                <a:spcPct val="20000"/>
              </a:spcBef>
              <a:buFont typeface="Arial"/>
              <a:buChar char="•"/>
              <a:defRPr sz="2100" kern="1200">
                <a:solidFill>
                  <a:schemeClr val="tx1"/>
                </a:solidFill>
                <a:latin typeface="+mn-lt"/>
                <a:ea typeface="+mn-ea"/>
                <a:cs typeface="+mn-cs"/>
              </a:defRPr>
            </a:lvl7pPr>
            <a:lvl8pPr marL="3910775" indent="-260718" algn="l" defTabSz="521437" rtl="0" eaLnBrk="1" latinLnBrk="0" hangingPunct="1">
              <a:spcBef>
                <a:spcPct val="20000"/>
              </a:spcBef>
              <a:buFont typeface="Arial"/>
              <a:buChar char="•"/>
              <a:defRPr sz="2100" kern="1200">
                <a:solidFill>
                  <a:schemeClr val="tx1"/>
                </a:solidFill>
                <a:latin typeface="+mn-lt"/>
                <a:ea typeface="+mn-ea"/>
                <a:cs typeface="+mn-cs"/>
              </a:defRPr>
            </a:lvl8pPr>
            <a:lvl9pPr marL="4432211" indent="-260718" algn="l" defTabSz="521437" rtl="0" eaLnBrk="1" latinLnBrk="0" hangingPunct="1">
              <a:spcBef>
                <a:spcPct val="20000"/>
              </a:spcBef>
              <a:buFont typeface="Arial"/>
              <a:buChar char="•"/>
              <a:defRPr sz="2100" kern="1200">
                <a:solidFill>
                  <a:schemeClr val="tx1"/>
                </a:solidFill>
                <a:latin typeface="+mn-lt"/>
                <a:ea typeface="+mn-ea"/>
                <a:cs typeface="+mn-cs"/>
              </a:defRPr>
            </a:lvl9pPr>
          </a:lstStyle>
          <a:p>
            <a:pPr marL="0" indent="0" eaLnBrk="1" hangingPunct="1">
              <a:buNone/>
              <a:defRPr/>
            </a:pPr>
            <a:r>
              <a:rPr lang="en-US" sz="2902" dirty="0">
                <a:solidFill>
                  <a:prstClr val="black"/>
                </a:solidFill>
              </a:rPr>
              <a:t>Example: 750 ml </a:t>
            </a:r>
            <a:r>
              <a:rPr lang="en-US" sz="2902" dirty="0" smtClean="0">
                <a:solidFill>
                  <a:prstClr val="black"/>
                </a:solidFill>
              </a:rPr>
              <a:t>beer   </a:t>
            </a:r>
            <a:endParaRPr lang="en-US" sz="2902" dirty="0">
              <a:solidFill>
                <a:prstClr val="black"/>
              </a:solidFill>
            </a:endParaRPr>
          </a:p>
          <a:p>
            <a:pPr marL="0" indent="0" eaLnBrk="1" hangingPunct="1">
              <a:buNone/>
              <a:defRPr/>
            </a:pPr>
            <a:r>
              <a:rPr lang="en-US" sz="2902" dirty="0">
                <a:solidFill>
                  <a:prstClr val="black"/>
                </a:solidFill>
              </a:rPr>
              <a:t>                 prepackage</a:t>
            </a:r>
          </a:p>
          <a:p>
            <a:pPr marL="0" indent="0" eaLnBrk="1" hangingPunct="1">
              <a:buNone/>
              <a:defRPr/>
            </a:pPr>
            <a:endParaRPr lang="en-US" sz="2902" dirty="0">
              <a:solidFill>
                <a:prstClr val="black"/>
              </a:solidFill>
            </a:endParaRPr>
          </a:p>
          <a:p>
            <a:pPr marL="0" indent="0" eaLnBrk="1" hangingPunct="1">
              <a:buNone/>
              <a:defRPr/>
            </a:pPr>
            <a:r>
              <a:rPr lang="en-US" sz="3264" b="1" dirty="0" smtClean="0">
                <a:solidFill>
                  <a:srgbClr val="FF9900"/>
                </a:solidFill>
                <a:effectLst>
                  <a:outerShdw blurRad="38100" dist="38100" dir="2700000" algn="tl">
                    <a:srgbClr val="000000">
                      <a:alpha val="43137"/>
                    </a:srgbClr>
                  </a:outerShdw>
                </a:effectLst>
              </a:rPr>
              <a:t>Rule 1</a:t>
            </a:r>
          </a:p>
          <a:p>
            <a:pPr eaLnBrk="1" hangingPunct="1">
              <a:defRPr/>
            </a:pPr>
            <a:endParaRPr lang="en-US" sz="3264" b="1" dirty="0">
              <a:solidFill>
                <a:srgbClr val="FF9900"/>
              </a:solidFill>
              <a:effectLst>
                <a:outerShdw blurRad="38100" dist="38100" dir="2700000" algn="tl">
                  <a:srgbClr val="000000">
                    <a:alpha val="43137"/>
                  </a:srgbClr>
                </a:outerShdw>
              </a:effectLst>
            </a:endParaRPr>
          </a:p>
          <a:p>
            <a:pPr marL="0" indent="0" eaLnBrk="1" hangingPunct="1">
              <a:buNone/>
              <a:defRPr/>
            </a:pPr>
            <a:r>
              <a:rPr lang="en-US" sz="3264" b="1" dirty="0">
                <a:solidFill>
                  <a:srgbClr val="FF9900"/>
                </a:solidFill>
                <a:effectLst>
                  <a:outerShdw blurRad="38100" dist="38100" dir="2700000" algn="tl">
                    <a:srgbClr val="000000">
                      <a:alpha val="43137"/>
                    </a:srgbClr>
                  </a:outerShdw>
                </a:effectLst>
              </a:rPr>
              <a:t>Average must be </a:t>
            </a:r>
            <a:r>
              <a:rPr lang="en-US" sz="3264" b="1" dirty="0">
                <a:solidFill>
                  <a:srgbClr val="33CC33"/>
                </a:solidFill>
                <a:effectLst>
                  <a:outerShdw blurRad="38100" dist="38100" dir="2700000" algn="tl">
                    <a:srgbClr val="000000">
                      <a:alpha val="43137"/>
                    </a:srgbClr>
                  </a:outerShdw>
                </a:effectLst>
              </a:rPr>
              <a:t>750 ml </a:t>
            </a:r>
            <a:r>
              <a:rPr lang="en-US" sz="3264" b="1" dirty="0">
                <a:solidFill>
                  <a:srgbClr val="FF9900"/>
                </a:solidFill>
                <a:effectLst>
                  <a:outerShdw blurRad="38100" dist="38100" dir="2700000" algn="tl">
                    <a:srgbClr val="000000">
                      <a:alpha val="43137"/>
                    </a:srgbClr>
                  </a:outerShdw>
                </a:effectLst>
              </a:rPr>
              <a:t>or greater</a:t>
            </a:r>
          </a:p>
          <a:p>
            <a:pPr marL="0" indent="0" eaLnBrk="1" hangingPunct="1">
              <a:buNone/>
              <a:defRPr/>
            </a:pPr>
            <a:endParaRPr lang="en-US" sz="2902" dirty="0">
              <a:solidFill>
                <a:prstClr val="black"/>
              </a:solidFill>
            </a:endParaRPr>
          </a:p>
          <a:p>
            <a:pPr marL="0" indent="0" eaLnBrk="1" hangingPunct="1">
              <a:buNone/>
              <a:defRPr/>
            </a:pPr>
            <a:endParaRPr lang="en-US" sz="2902" dirty="0">
              <a:solidFill>
                <a:prstClr val="black"/>
              </a:solidFill>
            </a:endParaRPr>
          </a:p>
        </p:txBody>
      </p:sp>
      <p:cxnSp>
        <p:nvCxnSpPr>
          <p:cNvPr id="3" name="Straight Connector 2"/>
          <p:cNvCxnSpPr/>
          <p:nvPr/>
        </p:nvCxnSpPr>
        <p:spPr>
          <a:xfrm>
            <a:off x="839496" y="2514888"/>
            <a:ext cx="3938599" cy="0"/>
          </a:xfrm>
          <a:prstGeom prst="line">
            <a:avLst/>
          </a:prstGeom>
          <a:ln w="82550">
            <a:solidFill>
              <a:srgbClr val="FF0000"/>
            </a:solidFill>
          </a:ln>
        </p:spPr>
        <p:style>
          <a:lnRef idx="2">
            <a:schemeClr val="accent1"/>
          </a:lnRef>
          <a:fillRef idx="0">
            <a:schemeClr val="accent1"/>
          </a:fillRef>
          <a:effectRef idx="1">
            <a:schemeClr val="accent1"/>
          </a:effectRef>
          <a:fontRef idx="minor">
            <a:schemeClr val="tx1"/>
          </a:fontRef>
        </p:style>
      </p:cxnSp>
      <p:sp>
        <p:nvSpPr>
          <p:cNvPr id="11" name="Up Arrow 10"/>
          <p:cNvSpPr/>
          <p:nvPr/>
        </p:nvSpPr>
        <p:spPr>
          <a:xfrm>
            <a:off x="2617336" y="1273999"/>
            <a:ext cx="572940" cy="1109890"/>
          </a:xfrm>
          <a:prstGeom prst="upArrow">
            <a:avLst/>
          </a:prstGeom>
          <a:solidFill>
            <a:srgbClr val="FF0000">
              <a:alpha val="14000"/>
            </a:srgbClr>
          </a:solidFill>
        </p:spPr>
        <p:style>
          <a:lnRef idx="1">
            <a:schemeClr val="accent1"/>
          </a:lnRef>
          <a:fillRef idx="3">
            <a:schemeClr val="accent1"/>
          </a:fillRef>
          <a:effectRef idx="2">
            <a:schemeClr val="accent1"/>
          </a:effectRef>
          <a:fontRef idx="minor">
            <a:schemeClr val="lt1"/>
          </a:fontRef>
        </p:style>
        <p:txBody>
          <a:bodyPr anchor="ctr"/>
          <a:lstStyle/>
          <a:p>
            <a:pPr algn="ctr" eaLnBrk="1" hangingPunct="1">
              <a:defRPr/>
            </a:pPr>
            <a:endParaRPr lang="en-US" sz="2176">
              <a:solidFill>
                <a:prstClr val="white"/>
              </a:solidFill>
            </a:endParaRPr>
          </a:p>
        </p:txBody>
      </p:sp>
    </p:spTree>
    <p:extLst>
      <p:ext uri="{BB962C8B-B14F-4D97-AF65-F5344CB8AC3E}">
        <p14:creationId xmlns:p14="http://schemas.microsoft.com/office/powerpoint/2010/main" val="1103551461"/>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2" presetClass="entr" presetSubtype="0" fill="hold" nodeType="clickEffect">
                                  <p:stCondLst>
                                    <p:cond delay="0"/>
                                  </p:stCondLst>
                                  <p:childTnLst>
                                    <p:set>
                                      <p:cBhvr>
                                        <p:cTn id="6" dur="1" fill="hold">
                                          <p:stCondLst>
                                            <p:cond delay="0"/>
                                          </p:stCondLst>
                                        </p:cTn>
                                        <p:tgtEl>
                                          <p:spTgt spid="8">
                                            <p:txEl>
                                              <p:pRg st="5" end="5"/>
                                            </p:txEl>
                                          </p:spTgt>
                                        </p:tgtEl>
                                        <p:attrNameLst>
                                          <p:attrName>style.visibility</p:attrName>
                                        </p:attrNameLst>
                                      </p:cBhvr>
                                      <p:to>
                                        <p:strVal val="visible"/>
                                      </p:to>
                                    </p:set>
                                    <p:animEffect transition="in" filter="fade">
                                      <p:cBhvr>
                                        <p:cTn id="7" dur="1000"/>
                                        <p:tgtEl>
                                          <p:spTgt spid="8">
                                            <p:txEl>
                                              <p:pRg st="5" end="5"/>
                                            </p:txEl>
                                          </p:spTgt>
                                        </p:tgtEl>
                                      </p:cBhvr>
                                    </p:animEffect>
                                    <p:anim calcmode="lin" valueType="num">
                                      <p:cBhvr>
                                        <p:cTn id="8" dur="1000" fill="hold"/>
                                        <p:tgtEl>
                                          <p:spTgt spid="8">
                                            <p:txEl>
                                              <p:pRg st="5" end="5"/>
                                            </p:txEl>
                                          </p:spTgt>
                                        </p:tgtEl>
                                        <p:attrNameLst>
                                          <p:attrName>ppt_x</p:attrName>
                                        </p:attrNameLst>
                                      </p:cBhvr>
                                      <p:tavLst>
                                        <p:tav tm="0">
                                          <p:val>
                                            <p:strVal val="#ppt_x"/>
                                          </p:val>
                                        </p:tav>
                                        <p:tav tm="100000">
                                          <p:val>
                                            <p:strVal val="#ppt_x"/>
                                          </p:val>
                                        </p:tav>
                                      </p:tavLst>
                                    </p:anim>
                                    <p:anim calcmode="lin" valueType="num">
                                      <p:cBhvr>
                                        <p:cTn id="9" dur="1000" fill="hold"/>
                                        <p:tgtEl>
                                          <p:spTgt spid="8">
                                            <p:txEl>
                                              <p:pRg st="5" end="5"/>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1000"/>
                                        <p:tgtEl>
                                          <p:spTgt spid="11"/>
                                        </p:tgtEl>
                                      </p:cBhvr>
                                    </p:animEffect>
                                    <p:anim calcmode="lin" valueType="num">
                                      <p:cBhvr>
                                        <p:cTn id="18" dur="1000" fill="hold"/>
                                        <p:tgtEl>
                                          <p:spTgt spid="11"/>
                                        </p:tgtEl>
                                        <p:attrNameLst>
                                          <p:attrName>ppt_x</p:attrName>
                                        </p:attrNameLst>
                                      </p:cBhvr>
                                      <p:tavLst>
                                        <p:tav tm="0">
                                          <p:val>
                                            <p:strVal val="#ppt_x"/>
                                          </p:val>
                                        </p:tav>
                                        <p:tav tm="100000">
                                          <p:val>
                                            <p:strVal val="#ppt_x"/>
                                          </p:val>
                                        </p:tav>
                                      </p:tavLst>
                                    </p:anim>
                                    <p:anim calcmode="lin" valueType="num">
                                      <p:cBhvr>
                                        <p:cTn id="19"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Oval 5"/>
          <p:cNvSpPr/>
          <p:nvPr/>
        </p:nvSpPr>
        <p:spPr>
          <a:xfrm>
            <a:off x="2732499" y="3503857"/>
            <a:ext cx="477929" cy="521116"/>
          </a:xfrm>
          <a:prstGeom prst="ellipse">
            <a:avLst/>
          </a:prstGeom>
          <a:solidFill>
            <a:srgbClr val="F8E0F1"/>
          </a:solidFill>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ZA" sz="2176"/>
          </a:p>
        </p:txBody>
      </p:sp>
      <p:sp>
        <p:nvSpPr>
          <p:cNvPr id="30723" name="Rectangle 4"/>
          <p:cNvSpPr txBox="1">
            <a:spLocks noChangeArrowheads="1"/>
          </p:cNvSpPr>
          <p:nvPr/>
        </p:nvSpPr>
        <p:spPr bwMode="auto">
          <a:xfrm>
            <a:off x="1432589" y="1822466"/>
            <a:ext cx="6689573" cy="37313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6831" tIns="43415" rIns="86831" bIns="43415"/>
          <a:lstStyle>
            <a:lvl1pPr marL="358775" indent="-358775" defTabSz="958850">
              <a:spcBef>
                <a:spcPct val="20000"/>
              </a:spcBef>
              <a:buFont typeface="Arial" panose="020B0604020202020204" pitchFamily="34" charset="0"/>
              <a:buChar char="•"/>
              <a:defRPr sz="3600">
                <a:solidFill>
                  <a:schemeClr val="tx1"/>
                </a:solidFill>
                <a:latin typeface="Calibri" panose="020F0502020204030204" pitchFamily="34" charset="0"/>
                <a:ea typeface="MS PGothic" panose="020B0600070205080204" pitchFamily="34" charset="-128"/>
              </a:defRPr>
            </a:lvl1pPr>
            <a:lvl2pPr marL="742950" indent="-285750" defTabSz="958850">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2pPr>
            <a:lvl3pPr marL="1143000" indent="-228600" defTabSz="958850">
              <a:spcBef>
                <a:spcPct val="20000"/>
              </a:spcBef>
              <a:buFont typeface="Arial" panose="020B0604020202020204" pitchFamily="34" charset="0"/>
              <a:buChar char="•"/>
              <a:defRPr sz="2700">
                <a:solidFill>
                  <a:schemeClr val="tx1"/>
                </a:solidFill>
                <a:latin typeface="Calibri" panose="020F0502020204030204" pitchFamily="34" charset="0"/>
                <a:ea typeface="MS PGothic" panose="020B0600070205080204" pitchFamily="34" charset="-128"/>
              </a:defRPr>
            </a:lvl3pPr>
            <a:lvl4pPr marL="1600200" indent="-228600" defTabSz="958850">
              <a:spcBef>
                <a:spcPct val="20000"/>
              </a:spcBef>
              <a:buFont typeface="Arial" panose="020B0604020202020204" pitchFamily="34" charset="0"/>
              <a:buChar char="–"/>
              <a:defRPr sz="2300">
                <a:solidFill>
                  <a:schemeClr val="tx1"/>
                </a:solidFill>
                <a:latin typeface="Calibri" panose="020F0502020204030204" pitchFamily="34" charset="0"/>
                <a:ea typeface="MS PGothic" panose="020B0600070205080204" pitchFamily="34" charset="-128"/>
              </a:defRPr>
            </a:lvl4pPr>
            <a:lvl5pPr marL="2057400" indent="-228600" defTabSz="958850">
              <a:spcBef>
                <a:spcPct val="20000"/>
              </a:spcBef>
              <a:buFont typeface="Arial" panose="020B0604020202020204" pitchFamily="34" charset="0"/>
              <a:buChar char="»"/>
              <a:defRPr sz="2300">
                <a:solidFill>
                  <a:schemeClr val="tx1"/>
                </a:solidFill>
                <a:latin typeface="Calibri" panose="020F0502020204030204" pitchFamily="34" charset="0"/>
                <a:ea typeface="MS PGothic" panose="020B0600070205080204" pitchFamily="34" charset="-128"/>
              </a:defRPr>
            </a:lvl5pPr>
            <a:lvl6pPr marL="2514600" indent="-228600" defTabSz="958850" eaLnBrk="0" fontAlgn="base" hangingPunct="0">
              <a:spcBef>
                <a:spcPct val="20000"/>
              </a:spcBef>
              <a:spcAft>
                <a:spcPct val="0"/>
              </a:spcAft>
              <a:buFont typeface="Arial" panose="020B0604020202020204" pitchFamily="34" charset="0"/>
              <a:buChar char="»"/>
              <a:defRPr sz="2300">
                <a:solidFill>
                  <a:schemeClr val="tx1"/>
                </a:solidFill>
                <a:latin typeface="Calibri" panose="020F0502020204030204" pitchFamily="34" charset="0"/>
                <a:ea typeface="MS PGothic" panose="020B0600070205080204" pitchFamily="34" charset="-128"/>
              </a:defRPr>
            </a:lvl6pPr>
            <a:lvl7pPr marL="2971800" indent="-228600" defTabSz="958850" eaLnBrk="0" fontAlgn="base" hangingPunct="0">
              <a:spcBef>
                <a:spcPct val="20000"/>
              </a:spcBef>
              <a:spcAft>
                <a:spcPct val="0"/>
              </a:spcAft>
              <a:buFont typeface="Arial" panose="020B0604020202020204" pitchFamily="34" charset="0"/>
              <a:buChar char="»"/>
              <a:defRPr sz="2300">
                <a:solidFill>
                  <a:schemeClr val="tx1"/>
                </a:solidFill>
                <a:latin typeface="Calibri" panose="020F0502020204030204" pitchFamily="34" charset="0"/>
                <a:ea typeface="MS PGothic" panose="020B0600070205080204" pitchFamily="34" charset="-128"/>
              </a:defRPr>
            </a:lvl7pPr>
            <a:lvl8pPr marL="3429000" indent="-228600" defTabSz="958850" eaLnBrk="0" fontAlgn="base" hangingPunct="0">
              <a:spcBef>
                <a:spcPct val="20000"/>
              </a:spcBef>
              <a:spcAft>
                <a:spcPct val="0"/>
              </a:spcAft>
              <a:buFont typeface="Arial" panose="020B0604020202020204" pitchFamily="34" charset="0"/>
              <a:buChar char="»"/>
              <a:defRPr sz="2300">
                <a:solidFill>
                  <a:schemeClr val="tx1"/>
                </a:solidFill>
                <a:latin typeface="Calibri" panose="020F0502020204030204" pitchFamily="34" charset="0"/>
                <a:ea typeface="MS PGothic" panose="020B0600070205080204" pitchFamily="34" charset="-128"/>
              </a:defRPr>
            </a:lvl8pPr>
            <a:lvl9pPr marL="3886200" indent="-228600" defTabSz="958850" eaLnBrk="0" fontAlgn="base" hangingPunct="0">
              <a:spcBef>
                <a:spcPct val="20000"/>
              </a:spcBef>
              <a:spcAft>
                <a:spcPct val="0"/>
              </a:spcAft>
              <a:buFont typeface="Arial" panose="020B0604020202020204" pitchFamily="34" charset="0"/>
              <a:buChar char="»"/>
              <a:defRPr sz="2300">
                <a:solidFill>
                  <a:schemeClr val="tx1"/>
                </a:solidFill>
                <a:latin typeface="Calibri" panose="020F0502020204030204" pitchFamily="34" charset="0"/>
                <a:ea typeface="MS PGothic" panose="020B0600070205080204" pitchFamily="34" charset="-128"/>
              </a:defRPr>
            </a:lvl9pPr>
          </a:lstStyle>
          <a:p>
            <a:pPr eaLnBrk="1" hangingPunct="1">
              <a:buFontTx/>
              <a:buNone/>
            </a:pPr>
            <a:endParaRPr lang="en-US" altLang="en-US" sz="1632">
              <a:solidFill>
                <a:srgbClr val="000000"/>
              </a:solidFill>
            </a:endParaRPr>
          </a:p>
        </p:txBody>
      </p:sp>
      <p:sp>
        <p:nvSpPr>
          <p:cNvPr id="8195" name="Rectangle 8"/>
          <p:cNvSpPr>
            <a:spLocks noGrp="1"/>
          </p:cNvSpPr>
          <p:nvPr>
            <p:ph type="title"/>
          </p:nvPr>
        </p:nvSpPr>
        <p:spPr>
          <a:xfrm>
            <a:off x="591894" y="-1"/>
            <a:ext cx="8722212" cy="883883"/>
          </a:xfrm>
        </p:spPr>
        <p:txBody>
          <a:bodyPr/>
          <a:lstStyle/>
          <a:p>
            <a:pPr eaLnBrk="1" hangingPunct="1">
              <a:defRPr/>
            </a:pPr>
            <a:r>
              <a:rPr lang="en-US" altLang="en-US" sz="4353" dirty="0" smtClean="0">
                <a:solidFill>
                  <a:schemeClr val="bg1"/>
                </a:solidFill>
                <a:effectLst>
                  <a:outerShdw blurRad="38100" dist="38100" dir="2700000" algn="tl">
                    <a:srgbClr val="000000">
                      <a:alpha val="43137"/>
                    </a:srgbClr>
                  </a:outerShdw>
                </a:effectLst>
                <a:ea typeface="ＭＳ Ｐゴシック" pitchFamily="34" charset="-128"/>
              </a:rPr>
              <a:t>3 Rules</a:t>
            </a:r>
            <a:endParaRPr lang="en-US" altLang="en-US" sz="4171" dirty="0">
              <a:solidFill>
                <a:schemeClr val="bg1"/>
              </a:solidFill>
              <a:effectLst>
                <a:outerShdw blurRad="38100" dist="38100" dir="2700000" algn="tl">
                  <a:srgbClr val="000000">
                    <a:alpha val="43137"/>
                  </a:srgbClr>
                </a:outerShdw>
              </a:effectLst>
              <a:ea typeface="ＭＳ Ｐゴシック" pitchFamily="34" charset="-128"/>
            </a:endParaRPr>
          </a:p>
        </p:txBody>
      </p:sp>
      <p:sp>
        <p:nvSpPr>
          <p:cNvPr id="17419" name="Rectangle 11"/>
          <p:cNvSpPr>
            <a:spLocks noGrp="1"/>
          </p:cNvSpPr>
          <p:nvPr>
            <p:ph sz="half" idx="1"/>
          </p:nvPr>
        </p:nvSpPr>
        <p:spPr>
          <a:xfrm>
            <a:off x="606290" y="1764884"/>
            <a:ext cx="5016819" cy="4990909"/>
          </a:xfrm>
        </p:spPr>
        <p:txBody>
          <a:bodyPr/>
          <a:lstStyle/>
          <a:p>
            <a:pPr marL="0" indent="0">
              <a:buNone/>
              <a:defRPr/>
            </a:pPr>
            <a:endParaRPr lang="en-US" dirty="0" smtClean="0">
              <a:ea typeface="ＭＳ Ｐゴシック" pitchFamily="34" charset="-128"/>
            </a:endParaRPr>
          </a:p>
          <a:p>
            <a:pPr eaLnBrk="1" hangingPunct="1">
              <a:buFont typeface="Arial" panose="020B0604020202020204" pitchFamily="34" charset="0"/>
              <a:buNone/>
              <a:defRPr/>
            </a:pPr>
            <a:endParaRPr lang="en-US" dirty="0" smtClean="0">
              <a:ea typeface="ＭＳ Ｐゴシック" pitchFamily="34" charset="-128"/>
            </a:endParaRPr>
          </a:p>
        </p:txBody>
      </p:sp>
      <p:graphicFrame>
        <p:nvGraphicFramePr>
          <p:cNvPr id="30726" name="Content Placeholder 4"/>
          <p:cNvGraphicFramePr>
            <a:graphicFrameLocks/>
          </p:cNvGraphicFramePr>
          <p:nvPr/>
        </p:nvGraphicFramePr>
        <p:xfrm>
          <a:off x="206096" y="1117088"/>
          <a:ext cx="4923249" cy="4773537"/>
        </p:xfrm>
        <a:graphic>
          <a:graphicData uri="http://schemas.openxmlformats.org/presentationml/2006/ole">
            <mc:AlternateContent xmlns:mc="http://schemas.openxmlformats.org/markup-compatibility/2006">
              <mc:Choice xmlns:v="urn:schemas-microsoft-com:vml" Requires="v">
                <p:oleObj spid="_x0000_s4112" r:id="rId4" imgW="5432007" imgH="5267401" progId="Excel.Chart.8">
                  <p:embed/>
                </p:oleObj>
              </mc:Choice>
              <mc:Fallback>
                <p:oleObj r:id="rId4" imgW="5432007" imgH="5267401" progId="Excel.Chart.8">
                  <p:embed/>
                  <p:pic>
                    <p:nvPicPr>
                      <p:cNvPr id="0" name=""/>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06096" y="1117088"/>
                        <a:ext cx="4923249" cy="4773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pic>
        <p:nvPicPr>
          <p:cNvPr id="30727" name="Picture 2" descr="C:\Users\willisic\Pictures\beer-bottle3.png"/>
          <p:cNvPicPr>
            <a:picLocks noGrp="1" noChangeAspect="1" noChangeArrowheads="1"/>
          </p:cNvPicPr>
          <p:nvPr>
            <p:ph sz="half" idx="2"/>
          </p:nvPr>
        </p:nvPicPr>
        <p:blipFill>
          <a:blip r:embed="rId6">
            <a:extLst>
              <a:ext uri="{28A0092B-C50C-407E-A947-70E740481C1C}">
                <a14:useLocalDpi xmlns:a14="http://schemas.microsoft.com/office/drawing/2010/main" val="0"/>
              </a:ext>
            </a:extLst>
          </a:blip>
          <a:srcRect/>
          <a:stretch>
            <a:fillRect/>
          </a:stretch>
        </p:blipFill>
        <p:spPr>
          <a:xfrm>
            <a:off x="8636485" y="197297"/>
            <a:ext cx="1397800" cy="3524010"/>
          </a:xfrm>
          <a:noFill/>
        </p:spPr>
      </p:pic>
      <p:sp>
        <p:nvSpPr>
          <p:cNvPr id="8" name="Content Placeholder 5"/>
          <p:cNvSpPr txBox="1">
            <a:spLocks/>
          </p:cNvSpPr>
          <p:nvPr/>
        </p:nvSpPr>
        <p:spPr bwMode="auto">
          <a:xfrm>
            <a:off x="5083280" y="1013441"/>
            <a:ext cx="4505781" cy="57423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4544" tIns="47272" rIns="94544" bIns="47272"/>
          <a:lstStyle>
            <a:lvl1pPr marL="390525" indent="-390525" algn="l" defTabSz="520700" rtl="0" fontAlgn="base">
              <a:spcBef>
                <a:spcPct val="20000"/>
              </a:spcBef>
              <a:spcAft>
                <a:spcPct val="0"/>
              </a:spcAft>
              <a:buFont typeface="Arial" pitchFamily="34" charset="0"/>
              <a:buChar char="•"/>
              <a:defRPr sz="3200" kern="1200">
                <a:solidFill>
                  <a:schemeClr val="tx1"/>
                </a:solidFill>
                <a:latin typeface="+mn-lt"/>
                <a:ea typeface="ＭＳ Ｐゴシック" pitchFamily="34" charset="-128"/>
                <a:cs typeface="+mn-cs"/>
              </a:defRPr>
            </a:lvl1pPr>
            <a:lvl2pPr marL="846138" indent="-325438" algn="l" defTabSz="520700" rtl="0" fontAlgn="base">
              <a:spcBef>
                <a:spcPct val="20000"/>
              </a:spcBef>
              <a:spcAft>
                <a:spcPct val="0"/>
              </a:spcAft>
              <a:buFont typeface="Arial" pitchFamily="34" charset="0"/>
              <a:buChar char="–"/>
              <a:defRPr sz="2700" kern="1200">
                <a:solidFill>
                  <a:schemeClr val="tx1"/>
                </a:solidFill>
                <a:latin typeface="+mn-lt"/>
                <a:ea typeface="ＭＳ Ｐゴシック" pitchFamily="34" charset="-128"/>
                <a:cs typeface="+mn-cs"/>
              </a:defRPr>
            </a:lvl2pPr>
            <a:lvl3pPr marL="1303338" indent="-260350" algn="l" defTabSz="520700" rtl="0" fontAlgn="base">
              <a:spcBef>
                <a:spcPct val="20000"/>
              </a:spcBef>
              <a:spcAft>
                <a:spcPct val="0"/>
              </a:spcAft>
              <a:buFont typeface="Arial" pitchFamily="34" charset="0"/>
              <a:buChar char="•"/>
              <a:defRPr sz="2300" kern="1200">
                <a:solidFill>
                  <a:schemeClr val="tx1"/>
                </a:solidFill>
                <a:latin typeface="+mn-lt"/>
                <a:ea typeface="ＭＳ Ｐゴシック" pitchFamily="34" charset="-128"/>
                <a:cs typeface="+mn-cs"/>
              </a:defRPr>
            </a:lvl3pPr>
            <a:lvl4pPr marL="1820863" indent="-257175" algn="l" defTabSz="520700" rtl="0" fontAlgn="base">
              <a:spcBef>
                <a:spcPct val="20000"/>
              </a:spcBef>
              <a:spcAft>
                <a:spcPct val="0"/>
              </a:spcAft>
              <a:buFont typeface="Arial" pitchFamily="34" charset="0"/>
              <a:buChar char="–"/>
              <a:defRPr sz="2100" kern="1200">
                <a:solidFill>
                  <a:schemeClr val="tx1"/>
                </a:solidFill>
                <a:latin typeface="+mn-lt"/>
                <a:ea typeface="ＭＳ Ｐゴシック" pitchFamily="34" charset="-128"/>
                <a:cs typeface="+mn-cs"/>
              </a:defRPr>
            </a:lvl4pPr>
            <a:lvl5pPr marL="2346325" indent="-260350" algn="l" defTabSz="520700" rtl="0" fontAlgn="base">
              <a:spcBef>
                <a:spcPct val="20000"/>
              </a:spcBef>
              <a:spcAft>
                <a:spcPct val="0"/>
              </a:spcAft>
              <a:buFont typeface="Arial" pitchFamily="34" charset="0"/>
              <a:buChar char="»"/>
              <a:defRPr sz="2100" kern="1200">
                <a:solidFill>
                  <a:schemeClr val="tx1"/>
                </a:solidFill>
                <a:latin typeface="+mn-lt"/>
                <a:ea typeface="ＭＳ Ｐゴシック" pitchFamily="34" charset="-128"/>
                <a:cs typeface="+mn-cs"/>
              </a:defRPr>
            </a:lvl5pPr>
            <a:lvl6pPr marL="2867901" indent="-260718" algn="l" defTabSz="521437" rtl="0" eaLnBrk="1" latinLnBrk="0" hangingPunct="1">
              <a:spcBef>
                <a:spcPct val="20000"/>
              </a:spcBef>
              <a:buFont typeface="Arial"/>
              <a:buChar char="•"/>
              <a:defRPr sz="2100" kern="1200">
                <a:solidFill>
                  <a:schemeClr val="tx1"/>
                </a:solidFill>
                <a:latin typeface="+mn-lt"/>
                <a:ea typeface="+mn-ea"/>
                <a:cs typeface="+mn-cs"/>
              </a:defRPr>
            </a:lvl6pPr>
            <a:lvl7pPr marL="3389338" indent="-260718" algn="l" defTabSz="521437" rtl="0" eaLnBrk="1" latinLnBrk="0" hangingPunct="1">
              <a:spcBef>
                <a:spcPct val="20000"/>
              </a:spcBef>
              <a:buFont typeface="Arial"/>
              <a:buChar char="•"/>
              <a:defRPr sz="2100" kern="1200">
                <a:solidFill>
                  <a:schemeClr val="tx1"/>
                </a:solidFill>
                <a:latin typeface="+mn-lt"/>
                <a:ea typeface="+mn-ea"/>
                <a:cs typeface="+mn-cs"/>
              </a:defRPr>
            </a:lvl7pPr>
            <a:lvl8pPr marL="3910775" indent="-260718" algn="l" defTabSz="521437" rtl="0" eaLnBrk="1" latinLnBrk="0" hangingPunct="1">
              <a:spcBef>
                <a:spcPct val="20000"/>
              </a:spcBef>
              <a:buFont typeface="Arial"/>
              <a:buChar char="•"/>
              <a:defRPr sz="2100" kern="1200">
                <a:solidFill>
                  <a:schemeClr val="tx1"/>
                </a:solidFill>
                <a:latin typeface="+mn-lt"/>
                <a:ea typeface="+mn-ea"/>
                <a:cs typeface="+mn-cs"/>
              </a:defRPr>
            </a:lvl8pPr>
            <a:lvl9pPr marL="4432211" indent="-260718" algn="l" defTabSz="521437" rtl="0" eaLnBrk="1" latinLnBrk="0" hangingPunct="1">
              <a:spcBef>
                <a:spcPct val="20000"/>
              </a:spcBef>
              <a:buFont typeface="Arial"/>
              <a:buChar char="•"/>
              <a:defRPr sz="2100" kern="1200">
                <a:solidFill>
                  <a:schemeClr val="tx1"/>
                </a:solidFill>
                <a:latin typeface="+mn-lt"/>
                <a:ea typeface="+mn-ea"/>
                <a:cs typeface="+mn-cs"/>
              </a:defRPr>
            </a:lvl9pPr>
          </a:lstStyle>
          <a:p>
            <a:pPr marL="0" indent="0" eaLnBrk="1" hangingPunct="1">
              <a:buNone/>
              <a:defRPr/>
            </a:pPr>
            <a:r>
              <a:rPr lang="en-US" sz="2902" dirty="0">
                <a:solidFill>
                  <a:prstClr val="black"/>
                </a:solidFill>
              </a:rPr>
              <a:t>Example: 750 ml Beer   </a:t>
            </a:r>
          </a:p>
          <a:p>
            <a:pPr marL="0" indent="0" eaLnBrk="1" hangingPunct="1">
              <a:buNone/>
              <a:defRPr/>
            </a:pPr>
            <a:r>
              <a:rPr lang="en-US" sz="2902" dirty="0">
                <a:solidFill>
                  <a:prstClr val="black"/>
                </a:solidFill>
              </a:rPr>
              <a:t>                 prepackage</a:t>
            </a:r>
          </a:p>
          <a:p>
            <a:pPr marL="0" indent="0" eaLnBrk="1" hangingPunct="1">
              <a:buNone/>
              <a:defRPr/>
            </a:pPr>
            <a:r>
              <a:rPr lang="en-US" sz="3990" b="1" dirty="0" smtClean="0">
                <a:solidFill>
                  <a:srgbClr val="FF9900"/>
                </a:solidFill>
                <a:effectLst>
                  <a:outerShdw blurRad="38100" dist="38100" dir="2700000" algn="tl">
                    <a:srgbClr val="000000">
                      <a:alpha val="43137"/>
                    </a:srgbClr>
                  </a:outerShdw>
                </a:effectLst>
              </a:rPr>
              <a:t>Rule 2</a:t>
            </a:r>
          </a:p>
          <a:p>
            <a:pPr marL="0" indent="0" eaLnBrk="1" hangingPunct="1">
              <a:buNone/>
              <a:defRPr/>
            </a:pPr>
            <a:r>
              <a:rPr lang="en-US" altLang="en-US" sz="3264" dirty="0" smtClean="0">
                <a:solidFill>
                  <a:prstClr val="black"/>
                </a:solidFill>
              </a:rPr>
              <a:t>The </a:t>
            </a:r>
            <a:r>
              <a:rPr lang="en-US" altLang="en-US" sz="3264" dirty="0">
                <a:solidFill>
                  <a:prstClr val="black"/>
                </a:solidFill>
              </a:rPr>
              <a:t>proportion of prepackages that have a negative error greater than TNE </a:t>
            </a:r>
            <a:r>
              <a:rPr lang="en-US" altLang="en-US" sz="3264" dirty="0" smtClean="0">
                <a:solidFill>
                  <a:prstClr val="black"/>
                </a:solidFill>
              </a:rPr>
              <a:t>(</a:t>
            </a:r>
            <a:r>
              <a:rPr lang="en-US" altLang="en-US" sz="3264" i="1" dirty="0" smtClean="0">
                <a:solidFill>
                  <a:prstClr val="black"/>
                </a:solidFill>
              </a:rPr>
              <a:t>T1 </a:t>
            </a:r>
            <a:r>
              <a:rPr lang="en-US" altLang="en-US" sz="3264" dirty="0" smtClean="0">
                <a:solidFill>
                  <a:prstClr val="black"/>
                </a:solidFill>
              </a:rPr>
              <a:t>error) shall </a:t>
            </a:r>
            <a:r>
              <a:rPr lang="en-US" altLang="en-US" sz="3264" dirty="0">
                <a:solidFill>
                  <a:prstClr val="black"/>
                </a:solidFill>
              </a:rPr>
              <a:t>not be greater than 2,5 % of the batch</a:t>
            </a:r>
            <a:endParaRPr lang="en-US" sz="2902" dirty="0">
              <a:solidFill>
                <a:prstClr val="black"/>
              </a:solidFill>
            </a:endParaRPr>
          </a:p>
        </p:txBody>
      </p:sp>
      <p:cxnSp>
        <p:nvCxnSpPr>
          <p:cNvPr id="3" name="Straight Connector 2"/>
          <p:cNvCxnSpPr/>
          <p:nvPr/>
        </p:nvCxnSpPr>
        <p:spPr>
          <a:xfrm>
            <a:off x="839496" y="2514888"/>
            <a:ext cx="3938599" cy="0"/>
          </a:xfrm>
          <a:prstGeom prst="line">
            <a:avLst/>
          </a:prstGeom>
          <a:ln w="82550">
            <a:solidFill>
              <a:srgbClr val="00B0F0"/>
            </a:solidFill>
          </a:ln>
        </p:spPr>
        <p:style>
          <a:lnRef idx="2">
            <a:schemeClr val="accent1"/>
          </a:lnRef>
          <a:fillRef idx="0">
            <a:schemeClr val="accent1"/>
          </a:fillRef>
          <a:effectRef idx="1">
            <a:schemeClr val="accent1"/>
          </a:effectRef>
          <a:fontRef idx="minor">
            <a:schemeClr val="tx1"/>
          </a:fontRef>
        </p:style>
      </p:cxnSp>
      <p:cxnSp>
        <p:nvCxnSpPr>
          <p:cNvPr id="5" name="Straight Connector 4"/>
          <p:cNvCxnSpPr/>
          <p:nvPr/>
        </p:nvCxnSpPr>
        <p:spPr>
          <a:xfrm>
            <a:off x="839496" y="3423242"/>
            <a:ext cx="3938599" cy="0"/>
          </a:xfrm>
          <a:prstGeom prst="line">
            <a:avLst/>
          </a:prstGeom>
          <a:ln>
            <a:solidFill>
              <a:srgbClr val="FF0000"/>
            </a:solidFill>
          </a:ln>
        </p:spPr>
        <p:style>
          <a:lnRef idx="2">
            <a:schemeClr val="accent1"/>
          </a:lnRef>
          <a:fillRef idx="0">
            <a:schemeClr val="accent1"/>
          </a:fillRef>
          <a:effectRef idx="1">
            <a:schemeClr val="accent1"/>
          </a:effectRef>
          <a:fontRef idx="minor">
            <a:schemeClr val="tx1"/>
          </a:fontRef>
        </p:style>
      </p:cxnSp>
      <p:sp>
        <p:nvSpPr>
          <p:cNvPr id="2" name="Up-Down Arrow 1"/>
          <p:cNvSpPr/>
          <p:nvPr/>
        </p:nvSpPr>
        <p:spPr>
          <a:xfrm>
            <a:off x="1072702" y="3470747"/>
            <a:ext cx="391557" cy="788872"/>
          </a:xfrm>
          <a:prstGeom prst="upDownArrow">
            <a:avLst/>
          </a:prstGeom>
          <a:solidFill>
            <a:srgbClr val="F10FC6">
              <a:alpha val="26667"/>
            </a:srgbClr>
          </a:solidFill>
        </p:spPr>
        <p:style>
          <a:lnRef idx="1">
            <a:schemeClr val="accent1"/>
          </a:lnRef>
          <a:fillRef idx="3">
            <a:schemeClr val="accent1"/>
          </a:fillRef>
          <a:effectRef idx="2">
            <a:schemeClr val="accent1"/>
          </a:effectRef>
          <a:fontRef idx="minor">
            <a:schemeClr val="lt1"/>
          </a:fontRef>
        </p:style>
        <p:txBody>
          <a:bodyPr anchor="ctr"/>
          <a:lstStyle/>
          <a:p>
            <a:pPr algn="ctr" eaLnBrk="1" hangingPunct="1">
              <a:defRPr/>
            </a:pPr>
            <a:endParaRPr lang="en-US" sz="2176">
              <a:solidFill>
                <a:prstClr val="white"/>
              </a:solidFill>
            </a:endParaRPr>
          </a:p>
        </p:txBody>
      </p:sp>
      <p:sp>
        <p:nvSpPr>
          <p:cNvPr id="11" name="Up-Down Arrow 10"/>
          <p:cNvSpPr/>
          <p:nvPr/>
        </p:nvSpPr>
        <p:spPr>
          <a:xfrm>
            <a:off x="3973388" y="3433319"/>
            <a:ext cx="392997" cy="788872"/>
          </a:xfrm>
          <a:prstGeom prst="upDownArrow">
            <a:avLst/>
          </a:prstGeom>
          <a:solidFill>
            <a:srgbClr val="F10FC6">
              <a:alpha val="26667"/>
            </a:srgbClr>
          </a:solidFill>
        </p:spPr>
        <p:style>
          <a:lnRef idx="1">
            <a:schemeClr val="accent1"/>
          </a:lnRef>
          <a:fillRef idx="3">
            <a:schemeClr val="accent1"/>
          </a:fillRef>
          <a:effectRef idx="2">
            <a:schemeClr val="accent1"/>
          </a:effectRef>
          <a:fontRef idx="minor">
            <a:schemeClr val="lt1"/>
          </a:fontRef>
        </p:style>
        <p:txBody>
          <a:bodyPr anchor="ctr"/>
          <a:lstStyle/>
          <a:p>
            <a:pPr algn="ctr" eaLnBrk="1" hangingPunct="1">
              <a:defRPr/>
            </a:pPr>
            <a:endParaRPr lang="en-US" sz="2176">
              <a:solidFill>
                <a:prstClr val="white"/>
              </a:solidFill>
            </a:endParaRPr>
          </a:p>
        </p:txBody>
      </p:sp>
      <p:sp>
        <p:nvSpPr>
          <p:cNvPr id="14" name="Oval 13"/>
          <p:cNvSpPr/>
          <p:nvPr/>
        </p:nvSpPr>
        <p:spPr>
          <a:xfrm>
            <a:off x="3908609" y="4407892"/>
            <a:ext cx="522555" cy="457776"/>
          </a:xfrm>
          <a:prstGeom prst="ellipse">
            <a:avLst/>
          </a:prstGeom>
          <a:solidFill>
            <a:srgbClr val="FF0000">
              <a:alpha val="11000"/>
            </a:srgbClr>
          </a:solidFill>
        </p:spPr>
        <p:style>
          <a:lnRef idx="1">
            <a:schemeClr val="accent1"/>
          </a:lnRef>
          <a:fillRef idx="3">
            <a:schemeClr val="accent1"/>
          </a:fillRef>
          <a:effectRef idx="2">
            <a:schemeClr val="accent1"/>
          </a:effectRef>
          <a:fontRef idx="minor">
            <a:schemeClr val="lt1"/>
          </a:fontRef>
        </p:style>
        <p:txBody>
          <a:bodyPr anchor="ctr"/>
          <a:lstStyle/>
          <a:p>
            <a:pPr algn="ctr" eaLnBrk="1" hangingPunct="1">
              <a:defRPr/>
            </a:pPr>
            <a:endParaRPr lang="en-US" sz="2176">
              <a:solidFill>
                <a:prstClr val="white"/>
              </a:solidFill>
            </a:endParaRPr>
          </a:p>
        </p:txBody>
      </p:sp>
    </p:spTree>
    <p:extLst>
      <p:ext uri="{BB962C8B-B14F-4D97-AF65-F5344CB8AC3E}">
        <p14:creationId xmlns:p14="http://schemas.microsoft.com/office/powerpoint/2010/main" val="2857594366"/>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2" presetClass="entr" presetSubtype="0" fill="hold" nodeType="clickEffect">
                                  <p:stCondLst>
                                    <p:cond delay="0"/>
                                  </p:stCondLst>
                                  <p:childTnLst>
                                    <p:set>
                                      <p:cBhvr>
                                        <p:cTn id="6" dur="1" fill="hold">
                                          <p:stCondLst>
                                            <p:cond delay="0"/>
                                          </p:stCondLst>
                                        </p:cTn>
                                        <p:tgtEl>
                                          <p:spTgt spid="8">
                                            <p:txEl>
                                              <p:pRg st="2" end="2"/>
                                            </p:txEl>
                                          </p:spTgt>
                                        </p:tgtEl>
                                        <p:attrNameLst>
                                          <p:attrName>style.visibility</p:attrName>
                                        </p:attrNameLst>
                                      </p:cBhvr>
                                      <p:to>
                                        <p:strVal val="visible"/>
                                      </p:to>
                                    </p:set>
                                    <p:animEffect transition="in" filter="fade">
                                      <p:cBhvr>
                                        <p:cTn id="7" dur="1000"/>
                                        <p:tgtEl>
                                          <p:spTgt spid="8">
                                            <p:txEl>
                                              <p:pRg st="2" end="2"/>
                                            </p:txEl>
                                          </p:spTgt>
                                        </p:tgtEl>
                                      </p:cBhvr>
                                    </p:animEffect>
                                    <p:anim calcmode="lin" valueType="num">
                                      <p:cBhvr>
                                        <p:cTn id="8" dur="1000" fill="hold"/>
                                        <p:tgtEl>
                                          <p:spTgt spid="8">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8">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8">
                                            <p:txEl>
                                              <p:pRg st="3" end="3"/>
                                            </p:txEl>
                                          </p:spTgt>
                                        </p:tgtEl>
                                        <p:attrNameLst>
                                          <p:attrName>style.visibility</p:attrName>
                                        </p:attrNameLst>
                                      </p:cBhvr>
                                      <p:to>
                                        <p:strVal val="visible"/>
                                      </p:to>
                                    </p:set>
                                    <p:animEffect transition="in" filter="fade">
                                      <p:cBhvr>
                                        <p:cTn id="14" dur="1000"/>
                                        <p:tgtEl>
                                          <p:spTgt spid="8">
                                            <p:txEl>
                                              <p:pRg st="3" end="3"/>
                                            </p:txEl>
                                          </p:spTgt>
                                        </p:tgtEl>
                                      </p:cBhvr>
                                    </p:animEffect>
                                    <p:anim calcmode="lin" valueType="num">
                                      <p:cBhvr>
                                        <p:cTn id="15" dur="1000" fill="hold"/>
                                        <p:tgtEl>
                                          <p:spTgt spid="8">
                                            <p:txEl>
                                              <p:pRg st="3" end="3"/>
                                            </p:txEl>
                                          </p:spTgt>
                                        </p:tgtEl>
                                        <p:attrNameLst>
                                          <p:attrName>ppt_x</p:attrName>
                                        </p:attrNameLst>
                                      </p:cBhvr>
                                      <p:tavLst>
                                        <p:tav tm="0">
                                          <p:val>
                                            <p:strVal val="#ppt_x"/>
                                          </p:val>
                                        </p:tav>
                                        <p:tav tm="100000">
                                          <p:val>
                                            <p:strVal val="#ppt_x"/>
                                          </p:val>
                                        </p:tav>
                                      </p:tavLst>
                                    </p:anim>
                                    <p:anim calcmode="lin" valueType="num">
                                      <p:cBhvr>
                                        <p:cTn id="16" dur="1000" fill="hold"/>
                                        <p:tgtEl>
                                          <p:spTgt spid="8">
                                            <p:txEl>
                                              <p:pRg st="3" end="3"/>
                                            </p:txEl>
                                          </p:spTgt>
                                        </p:tgtEl>
                                        <p:attrNameLst>
                                          <p:attrName>ppt_y</p:attrName>
                                        </p:attrNameLst>
                                      </p:cBhvr>
                                      <p:tavLst>
                                        <p:tav tm="0">
                                          <p:val>
                                            <p:strVal val="#ppt_y+.1"/>
                                          </p:val>
                                        </p:tav>
                                        <p:tav tm="100000">
                                          <p:val>
                                            <p:strVal val="#ppt_y"/>
                                          </p:val>
                                        </p:tav>
                                      </p:tavLst>
                                    </p:anim>
                                  </p:childTnLst>
                                </p:cTn>
                              </p:par>
                              <p:par>
                                <p:cTn id="17" presetID="42" presetClass="entr" presetSubtype="0" fill="hold" nodeType="with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1000"/>
                                        <p:tgtEl>
                                          <p:spTgt spid="5"/>
                                        </p:tgtEl>
                                      </p:cBhvr>
                                    </p:animEffect>
                                    <p:anim calcmode="lin" valueType="num">
                                      <p:cBhvr>
                                        <p:cTn id="20" dur="1000" fill="hold"/>
                                        <p:tgtEl>
                                          <p:spTgt spid="5"/>
                                        </p:tgtEl>
                                        <p:attrNameLst>
                                          <p:attrName>ppt_x</p:attrName>
                                        </p:attrNameLst>
                                      </p:cBhvr>
                                      <p:tavLst>
                                        <p:tav tm="0">
                                          <p:val>
                                            <p:strVal val="#ppt_x"/>
                                          </p:val>
                                        </p:tav>
                                        <p:tav tm="100000">
                                          <p:val>
                                            <p:strVal val="#ppt_x"/>
                                          </p:val>
                                        </p:tav>
                                      </p:tavLst>
                                    </p:anim>
                                    <p:anim calcmode="lin" valueType="num">
                                      <p:cBhvr>
                                        <p:cTn id="21" dur="1000" fill="hold"/>
                                        <p:tgtEl>
                                          <p:spTgt spid="5"/>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0"/>
                                  </p:stCondLst>
                                  <p:childTnLst>
                                    <p:set>
                                      <p:cBhvr>
                                        <p:cTn id="23" dur="1" fill="hold">
                                          <p:stCondLst>
                                            <p:cond delay="0"/>
                                          </p:stCondLst>
                                        </p:cTn>
                                        <p:tgtEl>
                                          <p:spTgt spid="2"/>
                                        </p:tgtEl>
                                        <p:attrNameLst>
                                          <p:attrName>style.visibility</p:attrName>
                                        </p:attrNameLst>
                                      </p:cBhvr>
                                      <p:to>
                                        <p:strVal val="visible"/>
                                      </p:to>
                                    </p:set>
                                    <p:animEffect transition="in" filter="fade">
                                      <p:cBhvr>
                                        <p:cTn id="24" dur="1000"/>
                                        <p:tgtEl>
                                          <p:spTgt spid="2"/>
                                        </p:tgtEl>
                                      </p:cBhvr>
                                    </p:animEffect>
                                    <p:anim calcmode="lin" valueType="num">
                                      <p:cBhvr>
                                        <p:cTn id="25" dur="1000" fill="hold"/>
                                        <p:tgtEl>
                                          <p:spTgt spid="2"/>
                                        </p:tgtEl>
                                        <p:attrNameLst>
                                          <p:attrName>ppt_x</p:attrName>
                                        </p:attrNameLst>
                                      </p:cBhvr>
                                      <p:tavLst>
                                        <p:tav tm="0">
                                          <p:val>
                                            <p:strVal val="#ppt_x"/>
                                          </p:val>
                                        </p:tav>
                                        <p:tav tm="100000">
                                          <p:val>
                                            <p:strVal val="#ppt_x"/>
                                          </p:val>
                                        </p:tav>
                                      </p:tavLst>
                                    </p:anim>
                                    <p:anim calcmode="lin" valueType="num">
                                      <p:cBhvr>
                                        <p:cTn id="26" dur="1000" fill="hold"/>
                                        <p:tgtEl>
                                          <p:spTgt spid="2"/>
                                        </p:tgtEl>
                                        <p:attrNameLst>
                                          <p:attrName>ppt_y</p:attrName>
                                        </p:attrNameLst>
                                      </p:cBhvr>
                                      <p:tavLst>
                                        <p:tav tm="0">
                                          <p:val>
                                            <p:strVal val="#ppt_y+.1"/>
                                          </p:val>
                                        </p:tav>
                                        <p:tav tm="100000">
                                          <p:val>
                                            <p:strVal val="#ppt_y"/>
                                          </p:val>
                                        </p:tav>
                                      </p:tavLst>
                                    </p:anim>
                                  </p:childTnLst>
                                </p:cTn>
                              </p:par>
                              <p:par>
                                <p:cTn id="27" presetID="42" presetClass="entr" presetSubtype="0" fill="hold" grpId="0" nodeType="withEffect">
                                  <p:stCondLst>
                                    <p:cond delay="0"/>
                                  </p:stCondLst>
                                  <p:childTnLst>
                                    <p:set>
                                      <p:cBhvr>
                                        <p:cTn id="28" dur="1" fill="hold">
                                          <p:stCondLst>
                                            <p:cond delay="0"/>
                                          </p:stCondLst>
                                        </p:cTn>
                                        <p:tgtEl>
                                          <p:spTgt spid="11"/>
                                        </p:tgtEl>
                                        <p:attrNameLst>
                                          <p:attrName>style.visibility</p:attrName>
                                        </p:attrNameLst>
                                      </p:cBhvr>
                                      <p:to>
                                        <p:strVal val="visible"/>
                                      </p:to>
                                    </p:set>
                                    <p:animEffect transition="in" filter="fade">
                                      <p:cBhvr>
                                        <p:cTn id="29" dur="1000"/>
                                        <p:tgtEl>
                                          <p:spTgt spid="11"/>
                                        </p:tgtEl>
                                      </p:cBhvr>
                                    </p:animEffect>
                                    <p:anim calcmode="lin" valueType="num">
                                      <p:cBhvr>
                                        <p:cTn id="30" dur="1000" fill="hold"/>
                                        <p:tgtEl>
                                          <p:spTgt spid="11"/>
                                        </p:tgtEl>
                                        <p:attrNameLst>
                                          <p:attrName>ppt_x</p:attrName>
                                        </p:attrNameLst>
                                      </p:cBhvr>
                                      <p:tavLst>
                                        <p:tav tm="0">
                                          <p:val>
                                            <p:strVal val="#ppt_x"/>
                                          </p:val>
                                        </p:tav>
                                        <p:tav tm="100000">
                                          <p:val>
                                            <p:strVal val="#ppt_x"/>
                                          </p:val>
                                        </p:tav>
                                      </p:tavLst>
                                    </p:anim>
                                    <p:anim calcmode="lin" valueType="num">
                                      <p:cBhvr>
                                        <p:cTn id="31" dur="1000" fill="hold"/>
                                        <p:tgtEl>
                                          <p:spTgt spid="11"/>
                                        </p:tgtEl>
                                        <p:attrNameLst>
                                          <p:attrName>ppt_y</p:attrName>
                                        </p:attrNameLst>
                                      </p:cBhvr>
                                      <p:tavLst>
                                        <p:tav tm="0">
                                          <p:val>
                                            <p:strVal val="#ppt_y+.1"/>
                                          </p:val>
                                        </p:tav>
                                        <p:tav tm="100000">
                                          <p:val>
                                            <p:strVal val="#ppt_y"/>
                                          </p:val>
                                        </p:tav>
                                      </p:tavLst>
                                    </p:anim>
                                  </p:childTnLst>
                                </p:cTn>
                              </p:par>
                              <p:par>
                                <p:cTn id="32" presetID="42" presetClass="entr" presetSubtype="0" fill="hold" grpId="0" nodeType="withEffect">
                                  <p:stCondLst>
                                    <p:cond delay="0"/>
                                  </p:stCondLst>
                                  <p:childTnLst>
                                    <p:set>
                                      <p:cBhvr>
                                        <p:cTn id="33" dur="1" fill="hold">
                                          <p:stCondLst>
                                            <p:cond delay="0"/>
                                          </p:stCondLst>
                                        </p:cTn>
                                        <p:tgtEl>
                                          <p:spTgt spid="14"/>
                                        </p:tgtEl>
                                        <p:attrNameLst>
                                          <p:attrName>style.visibility</p:attrName>
                                        </p:attrNameLst>
                                      </p:cBhvr>
                                      <p:to>
                                        <p:strVal val="visible"/>
                                      </p:to>
                                    </p:set>
                                    <p:animEffect transition="in" filter="fade">
                                      <p:cBhvr>
                                        <p:cTn id="34" dur="1000"/>
                                        <p:tgtEl>
                                          <p:spTgt spid="14"/>
                                        </p:tgtEl>
                                      </p:cBhvr>
                                    </p:animEffect>
                                    <p:anim calcmode="lin" valueType="num">
                                      <p:cBhvr>
                                        <p:cTn id="35" dur="1000" fill="hold"/>
                                        <p:tgtEl>
                                          <p:spTgt spid="14"/>
                                        </p:tgtEl>
                                        <p:attrNameLst>
                                          <p:attrName>ppt_x</p:attrName>
                                        </p:attrNameLst>
                                      </p:cBhvr>
                                      <p:tavLst>
                                        <p:tav tm="0">
                                          <p:val>
                                            <p:strVal val="#ppt_x"/>
                                          </p:val>
                                        </p:tav>
                                        <p:tav tm="100000">
                                          <p:val>
                                            <p:strVal val="#ppt_x"/>
                                          </p:val>
                                        </p:tav>
                                      </p:tavLst>
                                    </p:anim>
                                    <p:anim calcmode="lin" valueType="num">
                                      <p:cBhvr>
                                        <p:cTn id="36"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1" grpId="0" animBg="1"/>
      <p:bldP spid="14"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4"/>
          <p:cNvSpPr txBox="1">
            <a:spLocks noChangeArrowheads="1"/>
          </p:cNvSpPr>
          <p:nvPr/>
        </p:nvSpPr>
        <p:spPr bwMode="auto">
          <a:xfrm>
            <a:off x="1432589" y="1822466"/>
            <a:ext cx="6689573" cy="37313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6831" tIns="43415" rIns="86831" bIns="43415"/>
          <a:lstStyle>
            <a:lvl1pPr marL="358775" indent="-358775" defTabSz="958850">
              <a:spcBef>
                <a:spcPct val="20000"/>
              </a:spcBef>
              <a:buFont typeface="Arial" panose="020B0604020202020204" pitchFamily="34" charset="0"/>
              <a:buChar char="•"/>
              <a:defRPr sz="3600">
                <a:solidFill>
                  <a:schemeClr val="tx1"/>
                </a:solidFill>
                <a:latin typeface="Calibri" panose="020F0502020204030204" pitchFamily="34" charset="0"/>
                <a:ea typeface="MS PGothic" panose="020B0600070205080204" pitchFamily="34" charset="-128"/>
              </a:defRPr>
            </a:lvl1pPr>
            <a:lvl2pPr marL="742950" indent="-285750" defTabSz="958850">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2pPr>
            <a:lvl3pPr marL="1143000" indent="-228600" defTabSz="958850">
              <a:spcBef>
                <a:spcPct val="20000"/>
              </a:spcBef>
              <a:buFont typeface="Arial" panose="020B0604020202020204" pitchFamily="34" charset="0"/>
              <a:buChar char="•"/>
              <a:defRPr sz="2700">
                <a:solidFill>
                  <a:schemeClr val="tx1"/>
                </a:solidFill>
                <a:latin typeface="Calibri" panose="020F0502020204030204" pitchFamily="34" charset="0"/>
                <a:ea typeface="MS PGothic" panose="020B0600070205080204" pitchFamily="34" charset="-128"/>
              </a:defRPr>
            </a:lvl3pPr>
            <a:lvl4pPr marL="1600200" indent="-228600" defTabSz="958850">
              <a:spcBef>
                <a:spcPct val="20000"/>
              </a:spcBef>
              <a:buFont typeface="Arial" panose="020B0604020202020204" pitchFamily="34" charset="0"/>
              <a:buChar char="–"/>
              <a:defRPr sz="2300">
                <a:solidFill>
                  <a:schemeClr val="tx1"/>
                </a:solidFill>
                <a:latin typeface="Calibri" panose="020F0502020204030204" pitchFamily="34" charset="0"/>
                <a:ea typeface="MS PGothic" panose="020B0600070205080204" pitchFamily="34" charset="-128"/>
              </a:defRPr>
            </a:lvl4pPr>
            <a:lvl5pPr marL="2057400" indent="-228600" defTabSz="958850">
              <a:spcBef>
                <a:spcPct val="20000"/>
              </a:spcBef>
              <a:buFont typeface="Arial" panose="020B0604020202020204" pitchFamily="34" charset="0"/>
              <a:buChar char="»"/>
              <a:defRPr sz="2300">
                <a:solidFill>
                  <a:schemeClr val="tx1"/>
                </a:solidFill>
                <a:latin typeface="Calibri" panose="020F0502020204030204" pitchFamily="34" charset="0"/>
                <a:ea typeface="MS PGothic" panose="020B0600070205080204" pitchFamily="34" charset="-128"/>
              </a:defRPr>
            </a:lvl5pPr>
            <a:lvl6pPr marL="2514600" indent="-228600" defTabSz="958850" eaLnBrk="0" fontAlgn="base" hangingPunct="0">
              <a:spcBef>
                <a:spcPct val="20000"/>
              </a:spcBef>
              <a:spcAft>
                <a:spcPct val="0"/>
              </a:spcAft>
              <a:buFont typeface="Arial" panose="020B0604020202020204" pitchFamily="34" charset="0"/>
              <a:buChar char="»"/>
              <a:defRPr sz="2300">
                <a:solidFill>
                  <a:schemeClr val="tx1"/>
                </a:solidFill>
                <a:latin typeface="Calibri" panose="020F0502020204030204" pitchFamily="34" charset="0"/>
                <a:ea typeface="MS PGothic" panose="020B0600070205080204" pitchFamily="34" charset="-128"/>
              </a:defRPr>
            </a:lvl6pPr>
            <a:lvl7pPr marL="2971800" indent="-228600" defTabSz="958850" eaLnBrk="0" fontAlgn="base" hangingPunct="0">
              <a:spcBef>
                <a:spcPct val="20000"/>
              </a:spcBef>
              <a:spcAft>
                <a:spcPct val="0"/>
              </a:spcAft>
              <a:buFont typeface="Arial" panose="020B0604020202020204" pitchFamily="34" charset="0"/>
              <a:buChar char="»"/>
              <a:defRPr sz="2300">
                <a:solidFill>
                  <a:schemeClr val="tx1"/>
                </a:solidFill>
                <a:latin typeface="Calibri" panose="020F0502020204030204" pitchFamily="34" charset="0"/>
                <a:ea typeface="MS PGothic" panose="020B0600070205080204" pitchFamily="34" charset="-128"/>
              </a:defRPr>
            </a:lvl7pPr>
            <a:lvl8pPr marL="3429000" indent="-228600" defTabSz="958850" eaLnBrk="0" fontAlgn="base" hangingPunct="0">
              <a:spcBef>
                <a:spcPct val="20000"/>
              </a:spcBef>
              <a:spcAft>
                <a:spcPct val="0"/>
              </a:spcAft>
              <a:buFont typeface="Arial" panose="020B0604020202020204" pitchFamily="34" charset="0"/>
              <a:buChar char="»"/>
              <a:defRPr sz="2300">
                <a:solidFill>
                  <a:schemeClr val="tx1"/>
                </a:solidFill>
                <a:latin typeface="Calibri" panose="020F0502020204030204" pitchFamily="34" charset="0"/>
                <a:ea typeface="MS PGothic" panose="020B0600070205080204" pitchFamily="34" charset="-128"/>
              </a:defRPr>
            </a:lvl8pPr>
            <a:lvl9pPr marL="3886200" indent="-228600" defTabSz="958850" eaLnBrk="0" fontAlgn="base" hangingPunct="0">
              <a:spcBef>
                <a:spcPct val="20000"/>
              </a:spcBef>
              <a:spcAft>
                <a:spcPct val="0"/>
              </a:spcAft>
              <a:buFont typeface="Arial" panose="020B0604020202020204" pitchFamily="34" charset="0"/>
              <a:buChar char="»"/>
              <a:defRPr sz="2300">
                <a:solidFill>
                  <a:schemeClr val="tx1"/>
                </a:solidFill>
                <a:latin typeface="Calibri" panose="020F0502020204030204" pitchFamily="34" charset="0"/>
                <a:ea typeface="MS PGothic" panose="020B0600070205080204" pitchFamily="34" charset="-128"/>
              </a:defRPr>
            </a:lvl9pPr>
          </a:lstStyle>
          <a:p>
            <a:pPr eaLnBrk="1" hangingPunct="1">
              <a:buFontTx/>
              <a:buNone/>
            </a:pPr>
            <a:endParaRPr lang="en-US" altLang="en-US" sz="1632">
              <a:solidFill>
                <a:srgbClr val="000000"/>
              </a:solidFill>
            </a:endParaRPr>
          </a:p>
        </p:txBody>
      </p:sp>
      <p:sp>
        <p:nvSpPr>
          <p:cNvPr id="10243" name="Rectangle 8"/>
          <p:cNvSpPr>
            <a:spLocks noGrp="1"/>
          </p:cNvSpPr>
          <p:nvPr>
            <p:ph type="title"/>
          </p:nvPr>
        </p:nvSpPr>
        <p:spPr>
          <a:xfrm>
            <a:off x="591894" y="35990"/>
            <a:ext cx="8722212" cy="820542"/>
          </a:xfrm>
        </p:spPr>
        <p:txBody>
          <a:bodyPr/>
          <a:lstStyle/>
          <a:p>
            <a:pPr eaLnBrk="1" hangingPunct="1">
              <a:defRPr/>
            </a:pPr>
            <a:r>
              <a:rPr lang="en-US" altLang="en-US" sz="4353" dirty="0" smtClean="0">
                <a:solidFill>
                  <a:schemeClr val="bg1"/>
                </a:solidFill>
                <a:effectLst>
                  <a:outerShdw blurRad="38100" dist="38100" dir="2700000" algn="tl">
                    <a:srgbClr val="000000">
                      <a:alpha val="43137"/>
                    </a:srgbClr>
                  </a:outerShdw>
                </a:effectLst>
                <a:ea typeface="ＭＳ Ｐゴシック" pitchFamily="34" charset="-128"/>
              </a:rPr>
              <a:t>3 Rules</a:t>
            </a:r>
            <a:endParaRPr lang="en-US" altLang="en-US" sz="4171" dirty="0">
              <a:solidFill>
                <a:schemeClr val="bg1"/>
              </a:solidFill>
              <a:effectLst>
                <a:outerShdw blurRad="38100" dist="38100" dir="2700000" algn="tl">
                  <a:srgbClr val="000000">
                    <a:alpha val="43137"/>
                  </a:srgbClr>
                </a:outerShdw>
              </a:effectLst>
              <a:ea typeface="ＭＳ Ｐゴシック" pitchFamily="34" charset="-128"/>
            </a:endParaRPr>
          </a:p>
        </p:txBody>
      </p:sp>
      <p:sp>
        <p:nvSpPr>
          <p:cNvPr id="17419" name="Rectangle 11"/>
          <p:cNvSpPr>
            <a:spLocks noGrp="1"/>
          </p:cNvSpPr>
          <p:nvPr>
            <p:ph sz="half" idx="1"/>
          </p:nvPr>
        </p:nvSpPr>
        <p:spPr>
          <a:xfrm>
            <a:off x="606290" y="1764884"/>
            <a:ext cx="5016819" cy="4990909"/>
          </a:xfrm>
        </p:spPr>
        <p:txBody>
          <a:bodyPr/>
          <a:lstStyle/>
          <a:p>
            <a:pPr marL="0" indent="0">
              <a:buNone/>
              <a:defRPr/>
            </a:pPr>
            <a:endParaRPr lang="en-US" dirty="0" smtClean="0">
              <a:ea typeface="ＭＳ Ｐゴシック" pitchFamily="34" charset="-128"/>
            </a:endParaRPr>
          </a:p>
          <a:p>
            <a:pPr eaLnBrk="1" hangingPunct="1">
              <a:buFont typeface="Arial" panose="020B0604020202020204" pitchFamily="34" charset="0"/>
              <a:buNone/>
              <a:defRPr/>
            </a:pPr>
            <a:endParaRPr lang="en-US" dirty="0" smtClean="0">
              <a:ea typeface="ＭＳ Ｐゴシック" pitchFamily="34" charset="-128"/>
            </a:endParaRPr>
          </a:p>
        </p:txBody>
      </p:sp>
      <p:graphicFrame>
        <p:nvGraphicFramePr>
          <p:cNvPr id="32773" name="Content Placeholder 4"/>
          <p:cNvGraphicFramePr>
            <a:graphicFrameLocks/>
          </p:cNvGraphicFramePr>
          <p:nvPr/>
        </p:nvGraphicFramePr>
        <p:xfrm>
          <a:off x="206096" y="1117088"/>
          <a:ext cx="4923249" cy="4773537"/>
        </p:xfrm>
        <a:graphic>
          <a:graphicData uri="http://schemas.openxmlformats.org/presentationml/2006/ole">
            <mc:AlternateContent xmlns:mc="http://schemas.openxmlformats.org/markup-compatibility/2006">
              <mc:Choice xmlns:v="urn:schemas-microsoft-com:vml" Requires="v">
                <p:oleObj spid="_x0000_s5136" r:id="rId4" imgW="5432007" imgH="5267401" progId="Excel.Chart.8">
                  <p:embed/>
                </p:oleObj>
              </mc:Choice>
              <mc:Fallback>
                <p:oleObj r:id="rId4" imgW="5432007" imgH="5267401" progId="Excel.Chart.8">
                  <p:embed/>
                  <p:pic>
                    <p:nvPicPr>
                      <p:cNvPr id="0" name=""/>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06096" y="1117088"/>
                        <a:ext cx="4923249" cy="4773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pic>
        <p:nvPicPr>
          <p:cNvPr id="32774" name="Picture 2" descr="C:\Users\willisic\Pictures\beer-bottle3.png"/>
          <p:cNvPicPr>
            <a:picLocks noGrp="1" noChangeAspect="1" noChangeArrowheads="1"/>
          </p:cNvPicPr>
          <p:nvPr>
            <p:ph sz="half" idx="2"/>
          </p:nvPr>
        </p:nvPicPr>
        <p:blipFill>
          <a:blip r:embed="rId6">
            <a:extLst>
              <a:ext uri="{28A0092B-C50C-407E-A947-70E740481C1C}">
                <a14:useLocalDpi xmlns:a14="http://schemas.microsoft.com/office/drawing/2010/main" val="0"/>
              </a:ext>
            </a:extLst>
          </a:blip>
          <a:srcRect/>
          <a:stretch>
            <a:fillRect/>
          </a:stretch>
        </p:blipFill>
        <p:spPr>
          <a:xfrm>
            <a:off x="8581320" y="164108"/>
            <a:ext cx="1397800" cy="3524010"/>
          </a:xfrm>
          <a:noFill/>
        </p:spPr>
      </p:pic>
      <p:sp>
        <p:nvSpPr>
          <p:cNvPr id="8" name="Content Placeholder 5"/>
          <p:cNvSpPr txBox="1">
            <a:spLocks/>
          </p:cNvSpPr>
          <p:nvPr/>
        </p:nvSpPr>
        <p:spPr bwMode="auto">
          <a:xfrm>
            <a:off x="5083280" y="1013441"/>
            <a:ext cx="4505781" cy="52888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4544" tIns="47272" rIns="94544" bIns="47272"/>
          <a:lstStyle>
            <a:lvl1pPr marL="390525" indent="-390525" algn="l" defTabSz="520700" rtl="0" fontAlgn="base">
              <a:spcBef>
                <a:spcPct val="20000"/>
              </a:spcBef>
              <a:spcAft>
                <a:spcPct val="0"/>
              </a:spcAft>
              <a:buFont typeface="Arial" pitchFamily="34" charset="0"/>
              <a:buChar char="•"/>
              <a:defRPr sz="3200" kern="1200">
                <a:solidFill>
                  <a:schemeClr val="tx1"/>
                </a:solidFill>
                <a:latin typeface="+mn-lt"/>
                <a:ea typeface="ＭＳ Ｐゴシック" pitchFamily="34" charset="-128"/>
                <a:cs typeface="+mn-cs"/>
              </a:defRPr>
            </a:lvl1pPr>
            <a:lvl2pPr marL="846138" indent="-325438" algn="l" defTabSz="520700" rtl="0" fontAlgn="base">
              <a:spcBef>
                <a:spcPct val="20000"/>
              </a:spcBef>
              <a:spcAft>
                <a:spcPct val="0"/>
              </a:spcAft>
              <a:buFont typeface="Arial" pitchFamily="34" charset="0"/>
              <a:buChar char="–"/>
              <a:defRPr sz="2700" kern="1200">
                <a:solidFill>
                  <a:schemeClr val="tx1"/>
                </a:solidFill>
                <a:latin typeface="+mn-lt"/>
                <a:ea typeface="ＭＳ Ｐゴシック" pitchFamily="34" charset="-128"/>
                <a:cs typeface="+mn-cs"/>
              </a:defRPr>
            </a:lvl2pPr>
            <a:lvl3pPr marL="1303338" indent="-260350" algn="l" defTabSz="520700" rtl="0" fontAlgn="base">
              <a:spcBef>
                <a:spcPct val="20000"/>
              </a:spcBef>
              <a:spcAft>
                <a:spcPct val="0"/>
              </a:spcAft>
              <a:buFont typeface="Arial" pitchFamily="34" charset="0"/>
              <a:buChar char="•"/>
              <a:defRPr sz="2300" kern="1200">
                <a:solidFill>
                  <a:schemeClr val="tx1"/>
                </a:solidFill>
                <a:latin typeface="+mn-lt"/>
                <a:ea typeface="ＭＳ Ｐゴシック" pitchFamily="34" charset="-128"/>
                <a:cs typeface="+mn-cs"/>
              </a:defRPr>
            </a:lvl3pPr>
            <a:lvl4pPr marL="1820863" indent="-257175" algn="l" defTabSz="520700" rtl="0" fontAlgn="base">
              <a:spcBef>
                <a:spcPct val="20000"/>
              </a:spcBef>
              <a:spcAft>
                <a:spcPct val="0"/>
              </a:spcAft>
              <a:buFont typeface="Arial" pitchFamily="34" charset="0"/>
              <a:buChar char="–"/>
              <a:defRPr sz="2100" kern="1200">
                <a:solidFill>
                  <a:schemeClr val="tx1"/>
                </a:solidFill>
                <a:latin typeface="+mn-lt"/>
                <a:ea typeface="ＭＳ Ｐゴシック" pitchFamily="34" charset="-128"/>
                <a:cs typeface="+mn-cs"/>
              </a:defRPr>
            </a:lvl4pPr>
            <a:lvl5pPr marL="2346325" indent="-260350" algn="l" defTabSz="520700" rtl="0" fontAlgn="base">
              <a:spcBef>
                <a:spcPct val="20000"/>
              </a:spcBef>
              <a:spcAft>
                <a:spcPct val="0"/>
              </a:spcAft>
              <a:buFont typeface="Arial" pitchFamily="34" charset="0"/>
              <a:buChar char="»"/>
              <a:defRPr sz="2100" kern="1200">
                <a:solidFill>
                  <a:schemeClr val="tx1"/>
                </a:solidFill>
                <a:latin typeface="+mn-lt"/>
                <a:ea typeface="ＭＳ Ｐゴシック" pitchFamily="34" charset="-128"/>
                <a:cs typeface="+mn-cs"/>
              </a:defRPr>
            </a:lvl5pPr>
            <a:lvl6pPr marL="2867901" indent="-260718" algn="l" defTabSz="521437" rtl="0" eaLnBrk="1" latinLnBrk="0" hangingPunct="1">
              <a:spcBef>
                <a:spcPct val="20000"/>
              </a:spcBef>
              <a:buFont typeface="Arial"/>
              <a:buChar char="•"/>
              <a:defRPr sz="2100" kern="1200">
                <a:solidFill>
                  <a:schemeClr val="tx1"/>
                </a:solidFill>
                <a:latin typeface="+mn-lt"/>
                <a:ea typeface="+mn-ea"/>
                <a:cs typeface="+mn-cs"/>
              </a:defRPr>
            </a:lvl6pPr>
            <a:lvl7pPr marL="3389338" indent="-260718" algn="l" defTabSz="521437" rtl="0" eaLnBrk="1" latinLnBrk="0" hangingPunct="1">
              <a:spcBef>
                <a:spcPct val="20000"/>
              </a:spcBef>
              <a:buFont typeface="Arial"/>
              <a:buChar char="•"/>
              <a:defRPr sz="2100" kern="1200">
                <a:solidFill>
                  <a:schemeClr val="tx1"/>
                </a:solidFill>
                <a:latin typeface="+mn-lt"/>
                <a:ea typeface="+mn-ea"/>
                <a:cs typeface="+mn-cs"/>
              </a:defRPr>
            </a:lvl7pPr>
            <a:lvl8pPr marL="3910775" indent="-260718" algn="l" defTabSz="521437" rtl="0" eaLnBrk="1" latinLnBrk="0" hangingPunct="1">
              <a:spcBef>
                <a:spcPct val="20000"/>
              </a:spcBef>
              <a:buFont typeface="Arial"/>
              <a:buChar char="•"/>
              <a:defRPr sz="2100" kern="1200">
                <a:solidFill>
                  <a:schemeClr val="tx1"/>
                </a:solidFill>
                <a:latin typeface="+mn-lt"/>
                <a:ea typeface="+mn-ea"/>
                <a:cs typeface="+mn-cs"/>
              </a:defRPr>
            </a:lvl8pPr>
            <a:lvl9pPr marL="4432211" indent="-260718" algn="l" defTabSz="521437" rtl="0" eaLnBrk="1" latinLnBrk="0" hangingPunct="1">
              <a:spcBef>
                <a:spcPct val="20000"/>
              </a:spcBef>
              <a:buFont typeface="Arial"/>
              <a:buChar char="•"/>
              <a:defRPr sz="2100" kern="1200">
                <a:solidFill>
                  <a:schemeClr val="tx1"/>
                </a:solidFill>
                <a:latin typeface="+mn-lt"/>
                <a:ea typeface="+mn-ea"/>
                <a:cs typeface="+mn-cs"/>
              </a:defRPr>
            </a:lvl9pPr>
          </a:lstStyle>
          <a:p>
            <a:pPr marL="0" indent="0" eaLnBrk="1" hangingPunct="1">
              <a:buNone/>
              <a:defRPr/>
            </a:pPr>
            <a:r>
              <a:rPr lang="en-US" sz="2902" dirty="0">
                <a:solidFill>
                  <a:prstClr val="black"/>
                </a:solidFill>
              </a:rPr>
              <a:t>Example: 750 ml </a:t>
            </a:r>
            <a:r>
              <a:rPr lang="en-US" sz="2902" dirty="0" smtClean="0">
                <a:solidFill>
                  <a:prstClr val="black"/>
                </a:solidFill>
              </a:rPr>
              <a:t>beer   </a:t>
            </a:r>
            <a:endParaRPr lang="en-US" sz="2902" dirty="0">
              <a:solidFill>
                <a:prstClr val="black"/>
              </a:solidFill>
            </a:endParaRPr>
          </a:p>
          <a:p>
            <a:pPr marL="0" indent="0" eaLnBrk="1" hangingPunct="1">
              <a:buNone/>
              <a:defRPr/>
            </a:pPr>
            <a:r>
              <a:rPr lang="en-US" sz="2902" dirty="0">
                <a:solidFill>
                  <a:prstClr val="black"/>
                </a:solidFill>
              </a:rPr>
              <a:t>                 prepackage</a:t>
            </a:r>
          </a:p>
          <a:p>
            <a:pPr marL="0" indent="0" eaLnBrk="1" hangingPunct="1">
              <a:buNone/>
              <a:defRPr/>
            </a:pPr>
            <a:r>
              <a:rPr lang="en-US" sz="4897" b="1" dirty="0">
                <a:solidFill>
                  <a:srgbClr val="FF9900"/>
                </a:solidFill>
                <a:effectLst>
                  <a:outerShdw blurRad="38100" dist="38100" dir="2700000" algn="tl">
                    <a:srgbClr val="000000">
                      <a:alpha val="43137"/>
                    </a:srgbClr>
                  </a:outerShdw>
                </a:effectLst>
              </a:rPr>
              <a:t>Rule </a:t>
            </a:r>
            <a:r>
              <a:rPr lang="en-US" sz="4897" b="1" dirty="0" smtClean="0">
                <a:solidFill>
                  <a:srgbClr val="FF9900"/>
                </a:solidFill>
                <a:effectLst>
                  <a:outerShdw blurRad="38100" dist="38100" dir="2700000" algn="tl">
                    <a:srgbClr val="000000">
                      <a:alpha val="43137"/>
                    </a:srgbClr>
                  </a:outerShdw>
                </a:effectLst>
              </a:rPr>
              <a:t>3</a:t>
            </a:r>
          </a:p>
          <a:p>
            <a:pPr marL="0" indent="0" eaLnBrk="1" hangingPunct="1">
              <a:buNone/>
              <a:defRPr/>
            </a:pPr>
            <a:r>
              <a:rPr lang="en-US" sz="4897" b="1" dirty="0" smtClean="0">
                <a:solidFill>
                  <a:srgbClr val="FF9900"/>
                </a:solidFill>
                <a:effectLst>
                  <a:outerShdw blurRad="38100" dist="38100" dir="2700000" algn="tl">
                    <a:srgbClr val="000000">
                      <a:alpha val="43137"/>
                    </a:srgbClr>
                  </a:outerShdw>
                </a:effectLst>
              </a:rPr>
              <a:t>No </a:t>
            </a:r>
            <a:r>
              <a:rPr lang="en-US" sz="4897" b="1" dirty="0">
                <a:solidFill>
                  <a:srgbClr val="FF9900"/>
                </a:solidFill>
                <a:effectLst>
                  <a:outerShdw blurRad="38100" dist="38100" dir="2700000" algn="tl">
                    <a:srgbClr val="000000">
                      <a:alpha val="43137"/>
                    </a:srgbClr>
                  </a:outerShdw>
                </a:effectLst>
              </a:rPr>
              <a:t>error greater than 2 x TNE allowed</a:t>
            </a:r>
          </a:p>
          <a:p>
            <a:pPr marL="0" indent="0" eaLnBrk="1" hangingPunct="1">
              <a:buNone/>
              <a:defRPr/>
            </a:pPr>
            <a:r>
              <a:rPr lang="en-US" sz="4897" b="1" dirty="0">
                <a:solidFill>
                  <a:srgbClr val="FF9900"/>
                </a:solidFill>
                <a:effectLst>
                  <a:outerShdw blurRad="38100" dist="38100" dir="2700000" algn="tl">
                    <a:srgbClr val="000000">
                      <a:alpha val="43137"/>
                    </a:srgbClr>
                  </a:outerShdw>
                </a:effectLst>
              </a:rPr>
              <a:t>(</a:t>
            </a:r>
            <a:r>
              <a:rPr lang="en-US" sz="4897" b="1" i="1" dirty="0">
                <a:solidFill>
                  <a:srgbClr val="FF9900"/>
                </a:solidFill>
                <a:effectLst>
                  <a:outerShdw blurRad="38100" dist="38100" dir="2700000" algn="tl">
                    <a:srgbClr val="000000">
                      <a:alpha val="43137"/>
                    </a:srgbClr>
                  </a:outerShdw>
                </a:effectLst>
              </a:rPr>
              <a:t>T2</a:t>
            </a:r>
            <a:r>
              <a:rPr lang="en-US" sz="4897" b="1" dirty="0">
                <a:solidFill>
                  <a:srgbClr val="FF9900"/>
                </a:solidFill>
                <a:effectLst>
                  <a:outerShdw blurRad="38100" dist="38100" dir="2700000" algn="tl">
                    <a:srgbClr val="000000">
                      <a:alpha val="43137"/>
                    </a:srgbClr>
                  </a:outerShdw>
                </a:effectLst>
              </a:rPr>
              <a:t> error) </a:t>
            </a:r>
          </a:p>
          <a:p>
            <a:pPr marL="0" indent="0" eaLnBrk="1" hangingPunct="1">
              <a:buNone/>
              <a:defRPr/>
            </a:pPr>
            <a:endParaRPr lang="en-US" sz="2902" dirty="0">
              <a:solidFill>
                <a:prstClr val="black"/>
              </a:solidFill>
            </a:endParaRPr>
          </a:p>
        </p:txBody>
      </p:sp>
      <p:cxnSp>
        <p:nvCxnSpPr>
          <p:cNvPr id="3" name="Straight Connector 2"/>
          <p:cNvCxnSpPr/>
          <p:nvPr/>
        </p:nvCxnSpPr>
        <p:spPr>
          <a:xfrm>
            <a:off x="839496" y="2514888"/>
            <a:ext cx="3938599" cy="0"/>
          </a:xfrm>
          <a:prstGeom prst="line">
            <a:avLst/>
          </a:prstGeom>
          <a:ln w="82550">
            <a:solidFill>
              <a:srgbClr val="00B0F0"/>
            </a:solidFill>
          </a:ln>
        </p:spPr>
        <p:style>
          <a:lnRef idx="2">
            <a:schemeClr val="accent1"/>
          </a:lnRef>
          <a:fillRef idx="0">
            <a:schemeClr val="accent1"/>
          </a:fillRef>
          <a:effectRef idx="1">
            <a:schemeClr val="accent1"/>
          </a:effectRef>
          <a:fontRef idx="minor">
            <a:schemeClr val="tx1"/>
          </a:fontRef>
        </p:style>
      </p:cxnSp>
      <p:cxnSp>
        <p:nvCxnSpPr>
          <p:cNvPr id="5" name="Straight Connector 4"/>
          <p:cNvCxnSpPr/>
          <p:nvPr/>
        </p:nvCxnSpPr>
        <p:spPr>
          <a:xfrm>
            <a:off x="839496" y="3423242"/>
            <a:ext cx="3938599" cy="0"/>
          </a:xfrm>
          <a:prstGeom prst="line">
            <a:avLst/>
          </a:prstGeom>
          <a:ln>
            <a:solidFill>
              <a:srgbClr val="0070C0"/>
            </a:solidFill>
          </a:ln>
        </p:spPr>
        <p:style>
          <a:lnRef idx="2">
            <a:schemeClr val="accent1"/>
          </a:lnRef>
          <a:fillRef idx="0">
            <a:schemeClr val="accent1"/>
          </a:fillRef>
          <a:effectRef idx="1">
            <a:schemeClr val="accent1"/>
          </a:effectRef>
          <a:fontRef idx="minor">
            <a:schemeClr val="tx1"/>
          </a:fontRef>
        </p:style>
      </p:cxnSp>
      <p:cxnSp>
        <p:nvCxnSpPr>
          <p:cNvPr id="9" name="Straight Connector 8"/>
          <p:cNvCxnSpPr/>
          <p:nvPr/>
        </p:nvCxnSpPr>
        <p:spPr>
          <a:xfrm>
            <a:off x="839496" y="4278332"/>
            <a:ext cx="3938599" cy="0"/>
          </a:xfrm>
          <a:prstGeom prst="line">
            <a:avLst/>
          </a:prstGeom>
          <a:ln w="69850">
            <a:solidFill>
              <a:srgbClr val="FF0000"/>
            </a:solidFill>
          </a:ln>
        </p:spPr>
        <p:style>
          <a:lnRef idx="2">
            <a:schemeClr val="accent1"/>
          </a:lnRef>
          <a:fillRef idx="0">
            <a:schemeClr val="accent1"/>
          </a:fillRef>
          <a:effectRef idx="1">
            <a:schemeClr val="accent1"/>
          </a:effectRef>
          <a:fontRef idx="minor">
            <a:schemeClr val="tx1"/>
          </a:fontRef>
        </p:style>
      </p:cxnSp>
      <p:sp>
        <p:nvSpPr>
          <p:cNvPr id="10" name="Oval 9"/>
          <p:cNvSpPr/>
          <p:nvPr/>
        </p:nvSpPr>
        <p:spPr>
          <a:xfrm>
            <a:off x="3908609" y="4407892"/>
            <a:ext cx="522555" cy="457776"/>
          </a:xfrm>
          <a:prstGeom prst="ellipse">
            <a:avLst/>
          </a:prstGeom>
          <a:solidFill>
            <a:srgbClr val="FF0000">
              <a:alpha val="11000"/>
            </a:srgbClr>
          </a:solidFill>
        </p:spPr>
        <p:style>
          <a:lnRef idx="1">
            <a:schemeClr val="accent1"/>
          </a:lnRef>
          <a:fillRef idx="3">
            <a:schemeClr val="accent1"/>
          </a:fillRef>
          <a:effectRef idx="2">
            <a:schemeClr val="accent1"/>
          </a:effectRef>
          <a:fontRef idx="minor">
            <a:schemeClr val="lt1"/>
          </a:fontRef>
        </p:style>
        <p:txBody>
          <a:bodyPr anchor="ctr"/>
          <a:lstStyle/>
          <a:p>
            <a:pPr algn="ctr" eaLnBrk="1" hangingPunct="1">
              <a:defRPr/>
            </a:pPr>
            <a:endParaRPr lang="en-US" sz="2176">
              <a:solidFill>
                <a:prstClr val="white"/>
              </a:solidFill>
            </a:endParaRPr>
          </a:p>
        </p:txBody>
      </p:sp>
    </p:spTree>
    <p:extLst>
      <p:ext uri="{BB962C8B-B14F-4D97-AF65-F5344CB8AC3E}">
        <p14:creationId xmlns:p14="http://schemas.microsoft.com/office/powerpoint/2010/main" val="2225553147"/>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2" presetClass="entr" presetSubtype="0" fill="hold" nodeType="clickEffect">
                                  <p:stCondLst>
                                    <p:cond delay="0"/>
                                  </p:stCondLst>
                                  <p:childTnLst>
                                    <p:set>
                                      <p:cBhvr>
                                        <p:cTn id="6" dur="1" fill="hold">
                                          <p:stCondLst>
                                            <p:cond delay="0"/>
                                          </p:stCondLst>
                                        </p:cTn>
                                        <p:tgtEl>
                                          <p:spTgt spid="8">
                                            <p:txEl>
                                              <p:pRg st="2" end="2"/>
                                            </p:txEl>
                                          </p:spTgt>
                                        </p:tgtEl>
                                        <p:attrNameLst>
                                          <p:attrName>style.visibility</p:attrName>
                                        </p:attrNameLst>
                                      </p:cBhvr>
                                      <p:to>
                                        <p:strVal val="visible"/>
                                      </p:to>
                                    </p:set>
                                    <p:animEffect transition="in" filter="fade">
                                      <p:cBhvr>
                                        <p:cTn id="7" dur="1000"/>
                                        <p:tgtEl>
                                          <p:spTgt spid="8">
                                            <p:txEl>
                                              <p:pRg st="2" end="2"/>
                                            </p:txEl>
                                          </p:spTgt>
                                        </p:tgtEl>
                                      </p:cBhvr>
                                    </p:animEffect>
                                    <p:anim calcmode="lin" valueType="num">
                                      <p:cBhvr>
                                        <p:cTn id="8" dur="1000" fill="hold"/>
                                        <p:tgtEl>
                                          <p:spTgt spid="8">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8">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8">
                                            <p:txEl>
                                              <p:pRg st="3" end="3"/>
                                            </p:txEl>
                                          </p:spTgt>
                                        </p:tgtEl>
                                        <p:attrNameLst>
                                          <p:attrName>style.visibility</p:attrName>
                                        </p:attrNameLst>
                                      </p:cBhvr>
                                      <p:to>
                                        <p:strVal val="visible"/>
                                      </p:to>
                                    </p:set>
                                    <p:animEffect transition="in" filter="fade">
                                      <p:cBhvr>
                                        <p:cTn id="14" dur="1000"/>
                                        <p:tgtEl>
                                          <p:spTgt spid="8">
                                            <p:txEl>
                                              <p:pRg st="3" end="3"/>
                                            </p:txEl>
                                          </p:spTgt>
                                        </p:tgtEl>
                                      </p:cBhvr>
                                    </p:animEffect>
                                    <p:anim calcmode="lin" valueType="num">
                                      <p:cBhvr>
                                        <p:cTn id="15" dur="1000" fill="hold"/>
                                        <p:tgtEl>
                                          <p:spTgt spid="8">
                                            <p:txEl>
                                              <p:pRg st="3" end="3"/>
                                            </p:txEl>
                                          </p:spTgt>
                                        </p:tgtEl>
                                        <p:attrNameLst>
                                          <p:attrName>ppt_x</p:attrName>
                                        </p:attrNameLst>
                                      </p:cBhvr>
                                      <p:tavLst>
                                        <p:tav tm="0">
                                          <p:val>
                                            <p:strVal val="#ppt_x"/>
                                          </p:val>
                                        </p:tav>
                                        <p:tav tm="100000">
                                          <p:val>
                                            <p:strVal val="#ppt_x"/>
                                          </p:val>
                                        </p:tav>
                                      </p:tavLst>
                                    </p:anim>
                                    <p:anim calcmode="lin" valueType="num">
                                      <p:cBhvr>
                                        <p:cTn id="16" dur="1000" fill="hold"/>
                                        <p:tgtEl>
                                          <p:spTgt spid="8">
                                            <p:txEl>
                                              <p:pRg st="3" end="3"/>
                                            </p:txEl>
                                          </p:spTgt>
                                        </p:tgtEl>
                                        <p:attrNameLst>
                                          <p:attrName>ppt_y</p:attrName>
                                        </p:attrNameLst>
                                      </p:cBhvr>
                                      <p:tavLst>
                                        <p:tav tm="0">
                                          <p:val>
                                            <p:strVal val="#ppt_y+.1"/>
                                          </p:val>
                                        </p:tav>
                                        <p:tav tm="100000">
                                          <p:val>
                                            <p:strVal val="#ppt_y"/>
                                          </p:val>
                                        </p:tav>
                                      </p:tavLst>
                                    </p:anim>
                                  </p:childTnLst>
                                </p:cTn>
                              </p:par>
                              <p:par>
                                <p:cTn id="17" presetID="42" presetClass="entr" presetSubtype="0" fill="hold" nodeType="withEffect">
                                  <p:stCondLst>
                                    <p:cond delay="0"/>
                                  </p:stCondLst>
                                  <p:childTnLst>
                                    <p:set>
                                      <p:cBhvr>
                                        <p:cTn id="18" dur="1" fill="hold">
                                          <p:stCondLst>
                                            <p:cond delay="0"/>
                                          </p:stCondLst>
                                        </p:cTn>
                                        <p:tgtEl>
                                          <p:spTgt spid="8">
                                            <p:txEl>
                                              <p:pRg st="4" end="4"/>
                                            </p:txEl>
                                          </p:spTgt>
                                        </p:tgtEl>
                                        <p:attrNameLst>
                                          <p:attrName>style.visibility</p:attrName>
                                        </p:attrNameLst>
                                      </p:cBhvr>
                                      <p:to>
                                        <p:strVal val="visible"/>
                                      </p:to>
                                    </p:set>
                                    <p:animEffect transition="in" filter="fade">
                                      <p:cBhvr>
                                        <p:cTn id="19" dur="1000"/>
                                        <p:tgtEl>
                                          <p:spTgt spid="8">
                                            <p:txEl>
                                              <p:pRg st="4" end="4"/>
                                            </p:txEl>
                                          </p:spTgt>
                                        </p:tgtEl>
                                      </p:cBhvr>
                                    </p:animEffect>
                                    <p:anim calcmode="lin" valueType="num">
                                      <p:cBhvr>
                                        <p:cTn id="20" dur="1000" fill="hold"/>
                                        <p:tgtEl>
                                          <p:spTgt spid="8">
                                            <p:txEl>
                                              <p:pRg st="4" end="4"/>
                                            </p:txEl>
                                          </p:spTgt>
                                        </p:tgtEl>
                                        <p:attrNameLst>
                                          <p:attrName>ppt_x</p:attrName>
                                        </p:attrNameLst>
                                      </p:cBhvr>
                                      <p:tavLst>
                                        <p:tav tm="0">
                                          <p:val>
                                            <p:strVal val="#ppt_x"/>
                                          </p:val>
                                        </p:tav>
                                        <p:tav tm="100000">
                                          <p:val>
                                            <p:strVal val="#ppt_x"/>
                                          </p:val>
                                        </p:tav>
                                      </p:tavLst>
                                    </p:anim>
                                    <p:anim calcmode="lin" valueType="num">
                                      <p:cBhvr>
                                        <p:cTn id="21" dur="1000" fill="hold"/>
                                        <p:tgtEl>
                                          <p:spTgt spid="8">
                                            <p:txEl>
                                              <p:pRg st="4" end="4"/>
                                            </p:txEl>
                                          </p:spTgt>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fade">
                                      <p:cBhvr>
                                        <p:cTn id="24" dur="1000"/>
                                        <p:tgtEl>
                                          <p:spTgt spid="9"/>
                                        </p:tgtEl>
                                      </p:cBhvr>
                                    </p:animEffect>
                                    <p:anim calcmode="lin" valueType="num">
                                      <p:cBhvr>
                                        <p:cTn id="25" dur="1000" fill="hold"/>
                                        <p:tgtEl>
                                          <p:spTgt spid="9"/>
                                        </p:tgtEl>
                                        <p:attrNameLst>
                                          <p:attrName>ppt_x</p:attrName>
                                        </p:attrNameLst>
                                      </p:cBhvr>
                                      <p:tavLst>
                                        <p:tav tm="0">
                                          <p:val>
                                            <p:strVal val="#ppt_x"/>
                                          </p:val>
                                        </p:tav>
                                        <p:tav tm="100000">
                                          <p:val>
                                            <p:strVal val="#ppt_x"/>
                                          </p:val>
                                        </p:tav>
                                      </p:tavLst>
                                    </p:anim>
                                    <p:anim calcmode="lin" valueType="num">
                                      <p:cBhvr>
                                        <p:cTn id="26" dur="1000" fill="hold"/>
                                        <p:tgtEl>
                                          <p:spTgt spid="9"/>
                                        </p:tgtEl>
                                        <p:attrNameLst>
                                          <p:attrName>ppt_y</p:attrName>
                                        </p:attrNameLst>
                                      </p:cBhvr>
                                      <p:tavLst>
                                        <p:tav tm="0">
                                          <p:val>
                                            <p:strVal val="#ppt_y+.1"/>
                                          </p:val>
                                        </p:tav>
                                        <p:tav tm="100000">
                                          <p:val>
                                            <p:strVal val="#ppt_y"/>
                                          </p:val>
                                        </p:tav>
                                      </p:tavLst>
                                    </p:anim>
                                  </p:childTnLst>
                                </p:cTn>
                              </p:par>
                              <p:par>
                                <p:cTn id="27" presetID="42" presetClass="entr" presetSubtype="0" fill="hold" grpId="0" nodeType="withEffect">
                                  <p:stCondLst>
                                    <p:cond delay="0"/>
                                  </p:stCondLst>
                                  <p:childTnLst>
                                    <p:set>
                                      <p:cBhvr>
                                        <p:cTn id="28" dur="1" fill="hold">
                                          <p:stCondLst>
                                            <p:cond delay="0"/>
                                          </p:stCondLst>
                                        </p:cTn>
                                        <p:tgtEl>
                                          <p:spTgt spid="10"/>
                                        </p:tgtEl>
                                        <p:attrNameLst>
                                          <p:attrName>style.visibility</p:attrName>
                                        </p:attrNameLst>
                                      </p:cBhvr>
                                      <p:to>
                                        <p:strVal val="visible"/>
                                      </p:to>
                                    </p:set>
                                    <p:animEffect transition="in" filter="fade">
                                      <p:cBhvr>
                                        <p:cTn id="29" dur="1000"/>
                                        <p:tgtEl>
                                          <p:spTgt spid="10"/>
                                        </p:tgtEl>
                                      </p:cBhvr>
                                    </p:animEffect>
                                    <p:anim calcmode="lin" valueType="num">
                                      <p:cBhvr>
                                        <p:cTn id="30" dur="1000" fill="hold"/>
                                        <p:tgtEl>
                                          <p:spTgt spid="10"/>
                                        </p:tgtEl>
                                        <p:attrNameLst>
                                          <p:attrName>ppt_x</p:attrName>
                                        </p:attrNameLst>
                                      </p:cBhvr>
                                      <p:tavLst>
                                        <p:tav tm="0">
                                          <p:val>
                                            <p:strVal val="#ppt_x"/>
                                          </p:val>
                                        </p:tav>
                                        <p:tav tm="100000">
                                          <p:val>
                                            <p:strVal val="#ppt_x"/>
                                          </p:val>
                                        </p:tav>
                                      </p:tavLst>
                                    </p:anim>
                                    <p:anim calcmode="lin" valueType="num">
                                      <p:cBhvr>
                                        <p:cTn id="31"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42950" y="116632"/>
            <a:ext cx="8420100" cy="1008112"/>
          </a:xfrm>
        </p:spPr>
        <p:txBody>
          <a:bodyPr/>
          <a:lstStyle/>
          <a:p>
            <a:r>
              <a:rPr lang="en-ZA" dirty="0" smtClean="0"/>
              <a:t>REFERENCE TEST FOR METROLOGICAL REQUIREMENTS</a:t>
            </a:r>
            <a:r>
              <a:rPr lang="en-ZA" dirty="0"/>
              <a:t/>
            </a:r>
            <a:br>
              <a:rPr lang="en-ZA" dirty="0"/>
            </a:br>
            <a:endParaRPr lang="en-GB" dirty="0"/>
          </a:p>
        </p:txBody>
      </p:sp>
      <p:sp>
        <p:nvSpPr>
          <p:cNvPr id="3" name="Content Placeholder 2"/>
          <p:cNvSpPr>
            <a:spLocks noGrp="1"/>
          </p:cNvSpPr>
          <p:nvPr>
            <p:ph idx="1"/>
          </p:nvPr>
        </p:nvSpPr>
        <p:spPr>
          <a:xfrm>
            <a:off x="236476" y="836712"/>
            <a:ext cx="9433048" cy="4618856"/>
          </a:xfrm>
        </p:spPr>
        <p:txBody>
          <a:bodyPr/>
          <a:lstStyle/>
          <a:p>
            <a:r>
              <a:rPr lang="en-ZA" sz="2800" dirty="0" smtClean="0"/>
              <a:t>General inspection requirements</a:t>
            </a:r>
          </a:p>
          <a:p>
            <a:r>
              <a:rPr lang="en-ZA" sz="2800" dirty="0" smtClean="0"/>
              <a:t>Control by sampling of inspection lots</a:t>
            </a:r>
          </a:p>
          <a:p>
            <a:pPr lvl="1"/>
            <a:r>
              <a:rPr lang="en-ZA" sz="2600" dirty="0" smtClean="0"/>
              <a:t>Random sampling, homogeneous (conditions presumed to be uniform),</a:t>
            </a:r>
            <a:endParaRPr lang="en-ZA" sz="2600" dirty="0" smtClean="0"/>
          </a:p>
          <a:p>
            <a:r>
              <a:rPr lang="en-ZA" sz="2800" dirty="0" smtClean="0"/>
              <a:t>Statistical principles of control</a:t>
            </a:r>
            <a:endParaRPr lang="en-ZA" sz="2600" dirty="0" smtClean="0"/>
          </a:p>
          <a:p>
            <a:r>
              <a:rPr lang="en-ZA" sz="2800" dirty="0" smtClean="0"/>
              <a:t>Lot sizes for inspection purposes</a:t>
            </a:r>
            <a:endParaRPr lang="en-ZA" sz="2600" dirty="0" smtClean="0"/>
          </a:p>
          <a:p>
            <a:r>
              <a:rPr lang="en-ZA" sz="2800" dirty="0" smtClean="0"/>
              <a:t>Sampling characteristics</a:t>
            </a:r>
          </a:p>
          <a:p>
            <a:pPr lvl="1"/>
            <a:r>
              <a:rPr lang="en-ZA" sz="2600" dirty="0" smtClean="0"/>
              <a:t>Sampling plan/s</a:t>
            </a:r>
          </a:p>
          <a:p>
            <a:endParaRPr lang="en-ZA" sz="2800" dirty="0"/>
          </a:p>
        </p:txBody>
      </p:sp>
      <p:sp>
        <p:nvSpPr>
          <p:cNvPr id="5" name="Slide Number Placeholder 4"/>
          <p:cNvSpPr>
            <a:spLocks noGrp="1"/>
          </p:cNvSpPr>
          <p:nvPr>
            <p:ph type="sldNum" sz="quarter" idx="12"/>
          </p:nvPr>
        </p:nvSpPr>
        <p:spPr/>
        <p:txBody>
          <a:bodyPr/>
          <a:lstStyle/>
          <a:p>
            <a:fld id="{ABF32766-60C9-4BAC-9EFC-FDF3BF48D01F}" type="slidenum">
              <a:rPr lang="en-US" altLang="en-US" smtClean="0"/>
              <a:pPr/>
              <a:t>37</a:t>
            </a:fld>
            <a:endParaRPr lang="en-US" altLang="en-US" dirty="0"/>
          </a:p>
        </p:txBody>
      </p:sp>
    </p:spTree>
    <p:extLst>
      <p:ext uri="{BB962C8B-B14F-4D97-AF65-F5344CB8AC3E}">
        <p14:creationId xmlns:p14="http://schemas.microsoft.com/office/powerpoint/2010/main" val="2192473607"/>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42950" y="0"/>
            <a:ext cx="8420100" cy="836712"/>
          </a:xfrm>
        </p:spPr>
        <p:txBody>
          <a:bodyPr/>
          <a:lstStyle/>
          <a:p>
            <a:r>
              <a:rPr lang="en-ZA" dirty="0" smtClean="0"/>
              <a:t>ANNEXURES</a:t>
            </a:r>
            <a:endParaRPr lang="en-GB" dirty="0"/>
          </a:p>
        </p:txBody>
      </p:sp>
      <p:sp>
        <p:nvSpPr>
          <p:cNvPr id="3" name="Content Placeholder 2"/>
          <p:cNvSpPr>
            <a:spLocks noGrp="1"/>
          </p:cNvSpPr>
          <p:nvPr>
            <p:ph idx="1"/>
          </p:nvPr>
        </p:nvSpPr>
        <p:spPr>
          <a:xfrm>
            <a:off x="236476" y="836712"/>
            <a:ext cx="9433048" cy="4618856"/>
          </a:xfrm>
        </p:spPr>
        <p:txBody>
          <a:bodyPr/>
          <a:lstStyle/>
          <a:p>
            <a:r>
              <a:rPr lang="en-ZA" sz="2400" dirty="0" smtClean="0"/>
              <a:t>Annex A – Examination procedure where sampling is used</a:t>
            </a:r>
          </a:p>
          <a:p>
            <a:r>
              <a:rPr lang="en-ZA" sz="2400" dirty="0" smtClean="0"/>
              <a:t>Annex B – Tare procedures</a:t>
            </a:r>
          </a:p>
          <a:p>
            <a:r>
              <a:rPr lang="en-ZA" sz="2400" dirty="0" smtClean="0"/>
              <a:t>Annex C – Drained quantity of products packed in a liquid medium</a:t>
            </a:r>
          </a:p>
          <a:p>
            <a:r>
              <a:rPr lang="en-ZA" sz="2400" dirty="0" smtClean="0"/>
              <a:t>Annex D – Test procedures for determining the actual quantity of frozen products</a:t>
            </a:r>
          </a:p>
          <a:p>
            <a:r>
              <a:rPr lang="en-ZA" sz="2400" dirty="0" smtClean="0"/>
              <a:t>Annex E – Prohibition of misleading </a:t>
            </a:r>
            <a:r>
              <a:rPr lang="en-ZA" sz="2400" dirty="0" err="1" smtClean="0"/>
              <a:t>prepackages</a:t>
            </a:r>
            <a:endParaRPr lang="en-ZA" sz="2400" dirty="0" smtClean="0"/>
          </a:p>
          <a:p>
            <a:r>
              <a:rPr lang="en-ZA" sz="2400" dirty="0" smtClean="0"/>
              <a:t>Annex F – Basis for statistical sampling model used</a:t>
            </a:r>
          </a:p>
          <a:p>
            <a:r>
              <a:rPr lang="en-ZA" sz="2400" dirty="0" smtClean="0"/>
              <a:t>Annex G – Schematic representation of the application of </a:t>
            </a:r>
            <a:r>
              <a:rPr lang="en-ZA" sz="2400" i="1" dirty="0" smtClean="0"/>
              <a:t>T1</a:t>
            </a:r>
            <a:r>
              <a:rPr lang="en-ZA" sz="2400" dirty="0" smtClean="0"/>
              <a:t> and </a:t>
            </a:r>
            <a:r>
              <a:rPr lang="en-ZA" sz="2400" i="1" dirty="0" smtClean="0"/>
              <a:t>T2</a:t>
            </a:r>
            <a:r>
              <a:rPr lang="en-ZA" sz="2400" dirty="0" smtClean="0"/>
              <a:t> errors</a:t>
            </a:r>
          </a:p>
          <a:p>
            <a:r>
              <a:rPr lang="en-ZA" sz="2400" dirty="0" smtClean="0"/>
              <a:t>Annex H – Stepwise sampling plan</a:t>
            </a:r>
          </a:p>
          <a:p>
            <a:r>
              <a:rPr lang="en-ZA" sz="2400" dirty="0" smtClean="0"/>
              <a:t>Annex I – Detailed sampling plans</a:t>
            </a:r>
            <a:endParaRPr lang="en-ZA" sz="2400" dirty="0"/>
          </a:p>
        </p:txBody>
      </p:sp>
      <p:sp>
        <p:nvSpPr>
          <p:cNvPr id="5" name="Slide Number Placeholder 4"/>
          <p:cNvSpPr>
            <a:spLocks noGrp="1"/>
          </p:cNvSpPr>
          <p:nvPr>
            <p:ph type="sldNum" sz="quarter" idx="12"/>
          </p:nvPr>
        </p:nvSpPr>
        <p:spPr/>
        <p:txBody>
          <a:bodyPr/>
          <a:lstStyle/>
          <a:p>
            <a:fld id="{ABF32766-60C9-4BAC-9EFC-FDF3BF48D01F}" type="slidenum">
              <a:rPr lang="en-US" altLang="en-US" smtClean="0"/>
              <a:pPr/>
              <a:t>38</a:t>
            </a:fld>
            <a:endParaRPr lang="en-US" altLang="en-US" dirty="0"/>
          </a:p>
        </p:txBody>
      </p:sp>
    </p:spTree>
    <p:extLst>
      <p:ext uri="{BB962C8B-B14F-4D97-AF65-F5344CB8AC3E}">
        <p14:creationId xmlns:p14="http://schemas.microsoft.com/office/powerpoint/2010/main" val="2705232252"/>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36476" y="0"/>
            <a:ext cx="9325036" cy="836712"/>
          </a:xfrm>
        </p:spPr>
        <p:txBody>
          <a:bodyPr/>
          <a:lstStyle/>
          <a:p>
            <a:r>
              <a:rPr lang="en-ZA" sz="2000" dirty="0" smtClean="0"/>
              <a:t/>
            </a:r>
            <a:br>
              <a:rPr lang="en-ZA" sz="2000" dirty="0" smtClean="0"/>
            </a:br>
            <a:r>
              <a:rPr lang="en-ZA" sz="2000" dirty="0" smtClean="0"/>
              <a:t>SCOPE- OIML G 21:2017 </a:t>
            </a:r>
            <a:r>
              <a:rPr lang="en-ZA" sz="2000" i="1" dirty="0" smtClean="0"/>
              <a:t>GUIDANCE FOR DEFINING THE REQUIREMENTS FOR A CERTIFICATION SYSTEM FOR PREPACKAGES (GCSP)</a:t>
            </a:r>
            <a:r>
              <a:rPr lang="en-ZA" i="1" dirty="0" smtClean="0"/>
              <a:t/>
            </a:r>
            <a:br>
              <a:rPr lang="en-ZA" i="1" dirty="0" smtClean="0"/>
            </a:br>
            <a:endParaRPr lang="en-GB" dirty="0"/>
          </a:p>
        </p:txBody>
      </p:sp>
      <p:sp>
        <p:nvSpPr>
          <p:cNvPr id="3" name="Content Placeholder 2"/>
          <p:cNvSpPr>
            <a:spLocks noGrp="1"/>
          </p:cNvSpPr>
          <p:nvPr>
            <p:ph idx="1"/>
          </p:nvPr>
        </p:nvSpPr>
        <p:spPr>
          <a:xfrm>
            <a:off x="236476" y="1124744"/>
            <a:ext cx="9325036" cy="4330824"/>
          </a:xfrm>
        </p:spPr>
        <p:txBody>
          <a:bodyPr/>
          <a:lstStyle/>
          <a:p>
            <a:r>
              <a:rPr lang="en-ZA" sz="2800" dirty="0" smtClean="0"/>
              <a:t>Guidance to national authorities on the establishment and maintenance of certification schemes for the control of quantity of product in </a:t>
            </a:r>
            <a:r>
              <a:rPr lang="en-ZA" sz="2800" dirty="0" err="1" smtClean="0"/>
              <a:t>prepackages</a:t>
            </a:r>
            <a:r>
              <a:rPr lang="en-ZA" sz="2800" dirty="0" smtClean="0"/>
              <a:t> and labelling related to the identity of the product, the declaration of responsibility for a </a:t>
            </a:r>
            <a:r>
              <a:rPr lang="en-ZA" sz="2800" dirty="0" err="1" smtClean="0"/>
              <a:t>prepackage</a:t>
            </a:r>
            <a:r>
              <a:rPr lang="en-ZA" sz="2800" dirty="0" smtClean="0"/>
              <a:t>, the quantity declaration and to the certification mark associated with the product</a:t>
            </a:r>
            <a:endParaRPr lang="en-ZA" sz="2800" dirty="0"/>
          </a:p>
        </p:txBody>
      </p:sp>
      <p:sp>
        <p:nvSpPr>
          <p:cNvPr id="5" name="Slide Number Placeholder 4"/>
          <p:cNvSpPr>
            <a:spLocks noGrp="1"/>
          </p:cNvSpPr>
          <p:nvPr>
            <p:ph type="sldNum" sz="quarter" idx="12"/>
          </p:nvPr>
        </p:nvSpPr>
        <p:spPr/>
        <p:txBody>
          <a:bodyPr/>
          <a:lstStyle/>
          <a:p>
            <a:fld id="{ABF32766-60C9-4BAC-9EFC-FDF3BF48D01F}" type="slidenum">
              <a:rPr lang="en-US" altLang="en-US" smtClean="0"/>
              <a:pPr/>
              <a:t>39</a:t>
            </a:fld>
            <a:endParaRPr lang="en-US" altLang="en-US" dirty="0"/>
          </a:p>
        </p:txBody>
      </p:sp>
    </p:spTree>
    <p:extLst>
      <p:ext uri="{BB962C8B-B14F-4D97-AF65-F5344CB8AC3E}">
        <p14:creationId xmlns:p14="http://schemas.microsoft.com/office/powerpoint/2010/main" val="406986805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5"/>
          <p:cNvSpPr>
            <a:spLocks noGrp="1"/>
          </p:cNvSpPr>
          <p:nvPr>
            <p:ph type="sldNum" sz="quarter" idx="12"/>
          </p:nvPr>
        </p:nvSpPr>
        <p:spPr/>
        <p:txBody>
          <a:bodyPr/>
          <a:lstStyle/>
          <a:p>
            <a:fld id="{2D549974-C600-41C9-AC9F-465EA6C308CF}" type="slidenum">
              <a:rPr lang="en-US" altLang="en-US"/>
              <a:pPr/>
              <a:t>4</a:t>
            </a:fld>
            <a:endParaRPr lang="en-US" altLang="en-US" dirty="0"/>
          </a:p>
        </p:txBody>
      </p:sp>
      <p:sp>
        <p:nvSpPr>
          <p:cNvPr id="95234" name="Rectangle 2"/>
          <p:cNvSpPr>
            <a:spLocks noGrp="1" noChangeArrowheads="1"/>
          </p:cNvSpPr>
          <p:nvPr>
            <p:ph type="title"/>
          </p:nvPr>
        </p:nvSpPr>
        <p:spPr>
          <a:xfrm>
            <a:off x="728663" y="0"/>
            <a:ext cx="8434387" cy="838200"/>
          </a:xfrm>
        </p:spPr>
        <p:txBody>
          <a:bodyPr/>
          <a:lstStyle/>
          <a:p>
            <a:r>
              <a:rPr lang="en-US" altLang="en-US" dirty="0" smtClean="0"/>
              <a:t>EXAMLES OF METROLOGY IN TRADE TODAY</a:t>
            </a:r>
            <a:endParaRPr lang="en-GB" altLang="en-US" dirty="0"/>
          </a:p>
        </p:txBody>
      </p:sp>
      <p:sp>
        <p:nvSpPr>
          <p:cNvPr id="95235" name="Rectangle 3"/>
          <p:cNvSpPr>
            <a:spLocks noGrp="1" noChangeArrowheads="1"/>
          </p:cNvSpPr>
          <p:nvPr>
            <p:ph type="body" idx="1"/>
          </p:nvPr>
        </p:nvSpPr>
        <p:spPr>
          <a:xfrm>
            <a:off x="607814" y="1064965"/>
            <a:ext cx="9145785" cy="5093096"/>
          </a:xfrm>
        </p:spPr>
        <p:txBody>
          <a:bodyPr/>
          <a:lstStyle/>
          <a:p>
            <a:pPr lvl="1" algn="just" eaLnBrk="1" hangingPunct="1"/>
            <a:r>
              <a:rPr lang="en-GB" altLang="en-US" sz="2400" dirty="0" smtClean="0">
                <a:latin typeface="Arial" panose="020B0604020202020204" pitchFamily="34" charset="0"/>
              </a:rPr>
              <a:t>Sale of pre-packed goods – where goods are packed at premises other than the one where the purchase takes place e.g.</a:t>
            </a:r>
          </a:p>
          <a:p>
            <a:pPr lvl="2" algn="just" eaLnBrk="1" hangingPunct="1"/>
            <a:r>
              <a:rPr lang="en-GB" altLang="en-US" sz="2400" dirty="0" smtClean="0">
                <a:latin typeface="Arial" panose="020B0604020202020204" pitchFamily="34" charset="0"/>
              </a:rPr>
              <a:t>1 kg Flour – packed by mill sold by retail store</a:t>
            </a:r>
          </a:p>
          <a:p>
            <a:pPr lvl="2" algn="just" eaLnBrk="1" hangingPunct="1"/>
            <a:r>
              <a:rPr lang="en-GB" altLang="en-US" sz="2400" dirty="0" smtClean="0">
                <a:latin typeface="Arial" panose="020B0604020202020204" pitchFamily="34" charset="0"/>
              </a:rPr>
              <a:t>450 ml Beer – Packed by brewery sold in bottle store</a:t>
            </a:r>
          </a:p>
          <a:p>
            <a:pPr lvl="2" algn="just" eaLnBrk="1" hangingPunct="1"/>
            <a:r>
              <a:rPr lang="en-GB" altLang="en-US" sz="2400" dirty="0" smtClean="0">
                <a:latin typeface="Arial" panose="020B0604020202020204" pitchFamily="34" charset="0"/>
              </a:rPr>
              <a:t>2 l Milk – Packed by dairy sold in retail store</a:t>
            </a:r>
          </a:p>
          <a:p>
            <a:pPr lvl="2" algn="just" eaLnBrk="1" hangingPunct="1"/>
            <a:endParaRPr lang="en-GB" altLang="en-US" sz="2000" dirty="0" smtClean="0">
              <a:latin typeface="Arial" panose="020B0604020202020204" pitchFamily="34" charset="0"/>
            </a:endParaRPr>
          </a:p>
          <a:p>
            <a:pPr lvl="1" algn="just" eaLnBrk="1" hangingPunct="1"/>
            <a:r>
              <a:rPr lang="en-US" altLang="en-US" sz="2400" dirty="0" smtClean="0">
                <a:latin typeface="Arial" panose="020B0604020202020204" pitchFamily="34" charset="0"/>
              </a:rPr>
              <a:t>Sale of goods – where measuring instruments are used to measure the quantity in the presence of the purchaser e.g.</a:t>
            </a:r>
          </a:p>
          <a:p>
            <a:pPr lvl="2" algn="just" eaLnBrk="1" hangingPunct="1"/>
            <a:r>
              <a:rPr lang="en-US" altLang="en-US" sz="2400" dirty="0" smtClean="0">
                <a:latin typeface="Arial" panose="020B0604020202020204" pitchFamily="34" charset="0"/>
              </a:rPr>
              <a:t>Meat - sold by a butcher by mass using a scale </a:t>
            </a:r>
          </a:p>
          <a:p>
            <a:pPr lvl="2" algn="just" eaLnBrk="1" hangingPunct="1"/>
            <a:r>
              <a:rPr lang="en-GB" altLang="en-US" sz="2400" dirty="0" smtClean="0">
                <a:latin typeface="Arial" panose="020B0604020202020204" pitchFamily="34" charset="0"/>
              </a:rPr>
              <a:t>Fuel – sold by a gas station by volume using a liquid fuel dispenser</a:t>
            </a:r>
          </a:p>
          <a:p>
            <a:pPr>
              <a:lnSpc>
                <a:spcPct val="90000"/>
              </a:lnSpc>
            </a:pPr>
            <a:endParaRPr lang="en-GB" altLang="en-US" sz="2800" b="1" dirty="0"/>
          </a:p>
          <a:p>
            <a:pPr>
              <a:lnSpc>
                <a:spcPct val="90000"/>
              </a:lnSpc>
            </a:pPr>
            <a:endParaRPr lang="en-GB" altLang="en-US" sz="2800" dirty="0"/>
          </a:p>
        </p:txBody>
      </p:sp>
      <p:pic>
        <p:nvPicPr>
          <p:cNvPr id="2" name="Picture 1"/>
          <p:cNvPicPr>
            <a:picLocks noChangeAspect="1"/>
          </p:cNvPicPr>
          <p:nvPr/>
        </p:nvPicPr>
        <p:blipFill>
          <a:blip r:embed="rId2"/>
          <a:stretch>
            <a:fillRect/>
          </a:stretch>
        </p:blipFill>
        <p:spPr>
          <a:xfrm>
            <a:off x="421250" y="2117864"/>
            <a:ext cx="993734" cy="1493649"/>
          </a:xfrm>
          <a:prstGeom prst="rect">
            <a:avLst/>
          </a:prstGeom>
        </p:spPr>
      </p:pic>
      <p:pic>
        <p:nvPicPr>
          <p:cNvPr id="3" name="Picture 2"/>
          <p:cNvPicPr>
            <a:picLocks noChangeAspect="1"/>
          </p:cNvPicPr>
          <p:nvPr/>
        </p:nvPicPr>
        <p:blipFill>
          <a:blip r:embed="rId3"/>
          <a:stretch>
            <a:fillRect/>
          </a:stretch>
        </p:blipFill>
        <p:spPr>
          <a:xfrm>
            <a:off x="231796" y="4335199"/>
            <a:ext cx="1183188" cy="1822862"/>
          </a:xfrm>
          <a:prstGeom prst="rect">
            <a:avLst/>
          </a:prstGeom>
        </p:spPr>
      </p:pic>
    </p:spTree>
    <p:extLst>
      <p:ext uri="{BB962C8B-B14F-4D97-AF65-F5344CB8AC3E}">
        <p14:creationId xmlns:p14="http://schemas.microsoft.com/office/powerpoint/2010/main" val="3992605297"/>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36476" y="0"/>
            <a:ext cx="9325036" cy="836712"/>
          </a:xfrm>
        </p:spPr>
        <p:txBody>
          <a:bodyPr/>
          <a:lstStyle/>
          <a:p>
            <a:r>
              <a:rPr lang="en-ZA" sz="2000" dirty="0" smtClean="0"/>
              <a:t/>
            </a:r>
            <a:br>
              <a:rPr lang="en-ZA" sz="2000" dirty="0" smtClean="0"/>
            </a:br>
            <a:r>
              <a:rPr lang="en-ZA" sz="2000" dirty="0" smtClean="0"/>
              <a:t>TERMINOLOGY- OIML G 21:2017 </a:t>
            </a:r>
            <a:r>
              <a:rPr lang="en-ZA" sz="2000" i="1" dirty="0" smtClean="0"/>
              <a:t>GCSP</a:t>
            </a:r>
            <a:r>
              <a:rPr lang="en-ZA" i="1" dirty="0" smtClean="0"/>
              <a:t/>
            </a:r>
            <a:br>
              <a:rPr lang="en-ZA" i="1" dirty="0" smtClean="0"/>
            </a:br>
            <a:endParaRPr lang="en-GB" dirty="0"/>
          </a:p>
        </p:txBody>
      </p:sp>
      <p:sp>
        <p:nvSpPr>
          <p:cNvPr id="3" name="Content Placeholder 2"/>
          <p:cNvSpPr>
            <a:spLocks noGrp="1"/>
          </p:cNvSpPr>
          <p:nvPr>
            <p:ph idx="1"/>
          </p:nvPr>
        </p:nvSpPr>
        <p:spPr>
          <a:xfrm>
            <a:off x="236476" y="1124744"/>
            <a:ext cx="9325036" cy="4330824"/>
          </a:xfrm>
        </p:spPr>
        <p:txBody>
          <a:bodyPr/>
          <a:lstStyle/>
          <a:p>
            <a:r>
              <a:rPr lang="en-ZA" sz="2800" dirty="0" smtClean="0"/>
              <a:t>Terminology in addition to OIML R 79 and OIML R 87</a:t>
            </a:r>
            <a:endParaRPr lang="en-ZA" sz="2800" dirty="0"/>
          </a:p>
        </p:txBody>
      </p:sp>
      <p:sp>
        <p:nvSpPr>
          <p:cNvPr id="5" name="Slide Number Placeholder 4"/>
          <p:cNvSpPr>
            <a:spLocks noGrp="1"/>
          </p:cNvSpPr>
          <p:nvPr>
            <p:ph type="sldNum" sz="quarter" idx="12"/>
          </p:nvPr>
        </p:nvSpPr>
        <p:spPr/>
        <p:txBody>
          <a:bodyPr/>
          <a:lstStyle/>
          <a:p>
            <a:fld id="{ABF32766-60C9-4BAC-9EFC-FDF3BF48D01F}" type="slidenum">
              <a:rPr lang="en-US" altLang="en-US" smtClean="0"/>
              <a:pPr/>
              <a:t>40</a:t>
            </a:fld>
            <a:endParaRPr lang="en-US" altLang="en-US" dirty="0"/>
          </a:p>
        </p:txBody>
      </p:sp>
    </p:spTree>
    <p:extLst>
      <p:ext uri="{BB962C8B-B14F-4D97-AF65-F5344CB8AC3E}">
        <p14:creationId xmlns:p14="http://schemas.microsoft.com/office/powerpoint/2010/main" val="1003633718"/>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36476" y="0"/>
            <a:ext cx="9325036" cy="836712"/>
          </a:xfrm>
        </p:spPr>
        <p:txBody>
          <a:bodyPr/>
          <a:lstStyle/>
          <a:p>
            <a:r>
              <a:rPr lang="en-ZA" sz="2000" dirty="0" smtClean="0"/>
              <a:t/>
            </a:r>
            <a:br>
              <a:rPr lang="en-ZA" sz="2000" dirty="0" smtClean="0"/>
            </a:br>
            <a:r>
              <a:rPr lang="en-ZA" sz="2000" dirty="0" smtClean="0"/>
              <a:t>GENERAL GUIDANCE</a:t>
            </a:r>
            <a:r>
              <a:rPr lang="en-ZA" i="1" dirty="0" smtClean="0"/>
              <a:t/>
            </a:r>
            <a:br>
              <a:rPr lang="en-ZA" i="1" dirty="0" smtClean="0"/>
            </a:br>
            <a:endParaRPr lang="en-GB" dirty="0"/>
          </a:p>
        </p:txBody>
      </p:sp>
      <p:sp>
        <p:nvSpPr>
          <p:cNvPr id="3" name="Content Placeholder 2"/>
          <p:cNvSpPr>
            <a:spLocks noGrp="1"/>
          </p:cNvSpPr>
          <p:nvPr>
            <p:ph idx="1"/>
          </p:nvPr>
        </p:nvSpPr>
        <p:spPr>
          <a:xfrm>
            <a:off x="236476" y="1124744"/>
            <a:ext cx="9517124" cy="4330824"/>
          </a:xfrm>
        </p:spPr>
        <p:txBody>
          <a:bodyPr/>
          <a:lstStyle/>
          <a:p>
            <a:r>
              <a:rPr lang="en-ZA" sz="2800" dirty="0" smtClean="0"/>
              <a:t>Objectives of certification for </a:t>
            </a:r>
            <a:r>
              <a:rPr lang="en-ZA" sz="2800" dirty="0" err="1" smtClean="0"/>
              <a:t>prepackages</a:t>
            </a:r>
            <a:endParaRPr lang="en-ZA" sz="2800" dirty="0" smtClean="0"/>
          </a:p>
          <a:p>
            <a:pPr lvl="1"/>
            <a:r>
              <a:rPr lang="en-ZA" sz="2000" dirty="0" smtClean="0"/>
              <a:t>Establishing rules and procedures for fostering confidence</a:t>
            </a:r>
          </a:p>
          <a:p>
            <a:pPr lvl="1"/>
            <a:r>
              <a:rPr lang="en-ZA" sz="2000" dirty="0" smtClean="0"/>
              <a:t>Promoting the efficiency of the control of </a:t>
            </a:r>
            <a:r>
              <a:rPr lang="en-ZA" sz="2000" dirty="0" err="1" smtClean="0"/>
              <a:t>prepackages</a:t>
            </a:r>
            <a:r>
              <a:rPr lang="en-ZA" sz="2000" dirty="0" smtClean="0"/>
              <a:t> whilst facilitating trade</a:t>
            </a:r>
          </a:p>
          <a:p>
            <a:pPr lvl="1"/>
            <a:r>
              <a:rPr lang="en-ZA" sz="2000" dirty="0" smtClean="0"/>
              <a:t>Promoting harmonization</a:t>
            </a:r>
            <a:r>
              <a:rPr lang="en-ZA" sz="2600" dirty="0" smtClean="0"/>
              <a:t> </a:t>
            </a:r>
          </a:p>
          <a:p>
            <a:r>
              <a:rPr lang="en-ZA" sz="2800" dirty="0" smtClean="0"/>
              <a:t>General principles of a certification system</a:t>
            </a:r>
          </a:p>
          <a:p>
            <a:pPr lvl="1"/>
            <a:r>
              <a:rPr lang="en-ZA" sz="2000" dirty="0" smtClean="0"/>
              <a:t>Certification system may include one or more scheme</a:t>
            </a:r>
          </a:p>
          <a:p>
            <a:pPr lvl="1"/>
            <a:r>
              <a:rPr lang="en-ZA" sz="2000" dirty="0" smtClean="0"/>
              <a:t>Generally Government acts as scheme owner and is designating authority</a:t>
            </a:r>
          </a:p>
          <a:p>
            <a:pPr lvl="1"/>
            <a:r>
              <a:rPr lang="en-ZA" sz="2000" dirty="0" smtClean="0"/>
              <a:t>Public or private bodies may be designated under the scheme </a:t>
            </a:r>
          </a:p>
          <a:p>
            <a:pPr lvl="1"/>
            <a:r>
              <a:rPr lang="en-ZA" sz="2000" dirty="0" smtClean="0"/>
              <a:t>Depending national legislation participation is voluntary or mandatory</a:t>
            </a:r>
          </a:p>
          <a:p>
            <a:pPr lvl="1"/>
            <a:r>
              <a:rPr lang="en-ZA" sz="2000" dirty="0" smtClean="0"/>
              <a:t>Mark of conformity may  be established to identify </a:t>
            </a:r>
            <a:r>
              <a:rPr lang="en-ZA" sz="2000" dirty="0" err="1" smtClean="0"/>
              <a:t>prepackages</a:t>
            </a:r>
            <a:r>
              <a:rPr lang="en-ZA" sz="2000" dirty="0" smtClean="0"/>
              <a:t> conforming</a:t>
            </a:r>
          </a:p>
          <a:p>
            <a:pPr lvl="1"/>
            <a:r>
              <a:rPr lang="en-ZA" sz="2000" dirty="0" smtClean="0"/>
              <a:t>Procedures should exist to resolve complaints </a:t>
            </a:r>
            <a:endParaRPr lang="en-ZA" sz="2000" dirty="0" smtClean="0"/>
          </a:p>
        </p:txBody>
      </p:sp>
      <p:sp>
        <p:nvSpPr>
          <p:cNvPr id="5" name="Slide Number Placeholder 4"/>
          <p:cNvSpPr>
            <a:spLocks noGrp="1"/>
          </p:cNvSpPr>
          <p:nvPr>
            <p:ph type="sldNum" sz="quarter" idx="12"/>
          </p:nvPr>
        </p:nvSpPr>
        <p:spPr/>
        <p:txBody>
          <a:bodyPr/>
          <a:lstStyle/>
          <a:p>
            <a:fld id="{ABF32766-60C9-4BAC-9EFC-FDF3BF48D01F}" type="slidenum">
              <a:rPr lang="en-US" altLang="en-US" smtClean="0"/>
              <a:pPr/>
              <a:t>41</a:t>
            </a:fld>
            <a:endParaRPr lang="en-US" altLang="en-US" dirty="0"/>
          </a:p>
        </p:txBody>
      </p:sp>
    </p:spTree>
    <p:extLst>
      <p:ext uri="{BB962C8B-B14F-4D97-AF65-F5344CB8AC3E}">
        <p14:creationId xmlns:p14="http://schemas.microsoft.com/office/powerpoint/2010/main" val="3685543179"/>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36476" y="0"/>
            <a:ext cx="9325036" cy="836712"/>
          </a:xfrm>
        </p:spPr>
        <p:txBody>
          <a:bodyPr/>
          <a:lstStyle/>
          <a:p>
            <a:r>
              <a:rPr lang="en-ZA" sz="2000" dirty="0" smtClean="0"/>
              <a:t/>
            </a:r>
            <a:br>
              <a:rPr lang="en-ZA" sz="2000" dirty="0" smtClean="0"/>
            </a:br>
            <a:r>
              <a:rPr lang="en-ZA" sz="2000" dirty="0" smtClean="0"/>
              <a:t>GENERAL GUIDANCE</a:t>
            </a:r>
            <a:r>
              <a:rPr lang="en-ZA" i="1" dirty="0" smtClean="0"/>
              <a:t/>
            </a:r>
            <a:br>
              <a:rPr lang="en-ZA" i="1" dirty="0" smtClean="0"/>
            </a:br>
            <a:endParaRPr lang="en-GB" dirty="0"/>
          </a:p>
        </p:txBody>
      </p:sp>
      <p:sp>
        <p:nvSpPr>
          <p:cNvPr id="3" name="Content Placeholder 2"/>
          <p:cNvSpPr>
            <a:spLocks noGrp="1"/>
          </p:cNvSpPr>
          <p:nvPr>
            <p:ph idx="1"/>
          </p:nvPr>
        </p:nvSpPr>
        <p:spPr>
          <a:xfrm>
            <a:off x="236476" y="1124744"/>
            <a:ext cx="9517124" cy="4330824"/>
          </a:xfrm>
        </p:spPr>
        <p:txBody>
          <a:bodyPr/>
          <a:lstStyle/>
          <a:p>
            <a:r>
              <a:rPr lang="en-ZA" sz="2800" dirty="0" smtClean="0"/>
              <a:t>Content of a certification scheme </a:t>
            </a:r>
          </a:p>
          <a:p>
            <a:pPr lvl="1"/>
            <a:r>
              <a:rPr lang="en-ZA" sz="2400" dirty="0" smtClean="0"/>
              <a:t>Scope</a:t>
            </a:r>
            <a:r>
              <a:rPr lang="en-ZA" sz="2400" dirty="0"/>
              <a:t>, requirements against which </a:t>
            </a:r>
            <a:r>
              <a:rPr lang="en-ZA" sz="2400" dirty="0" err="1"/>
              <a:t>prepackages</a:t>
            </a:r>
            <a:r>
              <a:rPr lang="en-ZA" sz="2400" dirty="0"/>
              <a:t> are evaluated, conformity assessment </a:t>
            </a:r>
            <a:r>
              <a:rPr lang="en-ZA" sz="2400" dirty="0" err="1"/>
              <a:t>acivities</a:t>
            </a:r>
            <a:r>
              <a:rPr lang="en-ZA" sz="2400" dirty="0"/>
              <a:t>, requirements the packer must comply with, requirements for designated bodies, etc. </a:t>
            </a:r>
          </a:p>
          <a:p>
            <a:endParaRPr lang="en-ZA" sz="2800" dirty="0"/>
          </a:p>
          <a:p>
            <a:endParaRPr lang="en-ZA" sz="2800" dirty="0" smtClean="0"/>
          </a:p>
          <a:p>
            <a:pPr lvl="1"/>
            <a:endParaRPr lang="en-ZA" sz="2600" dirty="0" smtClean="0"/>
          </a:p>
          <a:p>
            <a:pPr lvl="1"/>
            <a:endParaRPr lang="en-ZA" sz="2600" dirty="0" smtClean="0"/>
          </a:p>
          <a:p>
            <a:pPr lvl="1"/>
            <a:endParaRPr lang="en-ZA" sz="2600" dirty="0"/>
          </a:p>
        </p:txBody>
      </p:sp>
      <p:sp>
        <p:nvSpPr>
          <p:cNvPr id="5" name="Slide Number Placeholder 4"/>
          <p:cNvSpPr>
            <a:spLocks noGrp="1"/>
          </p:cNvSpPr>
          <p:nvPr>
            <p:ph type="sldNum" sz="quarter" idx="12"/>
          </p:nvPr>
        </p:nvSpPr>
        <p:spPr/>
        <p:txBody>
          <a:bodyPr/>
          <a:lstStyle/>
          <a:p>
            <a:fld id="{ABF32766-60C9-4BAC-9EFC-FDF3BF48D01F}" type="slidenum">
              <a:rPr lang="en-US" altLang="en-US" smtClean="0"/>
              <a:pPr/>
              <a:t>42</a:t>
            </a:fld>
            <a:endParaRPr lang="en-US" altLang="en-US" dirty="0"/>
          </a:p>
        </p:txBody>
      </p:sp>
    </p:spTree>
    <p:extLst>
      <p:ext uri="{BB962C8B-B14F-4D97-AF65-F5344CB8AC3E}">
        <p14:creationId xmlns:p14="http://schemas.microsoft.com/office/powerpoint/2010/main" val="2074898514"/>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36476" y="0"/>
            <a:ext cx="9325036" cy="836712"/>
          </a:xfrm>
        </p:spPr>
        <p:txBody>
          <a:bodyPr/>
          <a:lstStyle/>
          <a:p>
            <a:r>
              <a:rPr lang="en-ZA" sz="2000" dirty="0" smtClean="0"/>
              <a:t/>
            </a:r>
            <a:br>
              <a:rPr lang="en-ZA" sz="2000" dirty="0" smtClean="0"/>
            </a:br>
            <a:r>
              <a:rPr lang="en-ZA" sz="2000" dirty="0" smtClean="0"/>
              <a:t>GENERAL GUIDANCE</a:t>
            </a:r>
            <a:r>
              <a:rPr lang="en-ZA" i="1" dirty="0" smtClean="0"/>
              <a:t/>
            </a:r>
            <a:br>
              <a:rPr lang="en-ZA" i="1" dirty="0" smtClean="0"/>
            </a:br>
            <a:endParaRPr lang="en-GB" dirty="0"/>
          </a:p>
        </p:txBody>
      </p:sp>
      <p:sp>
        <p:nvSpPr>
          <p:cNvPr id="3" name="Content Placeholder 2"/>
          <p:cNvSpPr>
            <a:spLocks noGrp="1"/>
          </p:cNvSpPr>
          <p:nvPr>
            <p:ph idx="1"/>
          </p:nvPr>
        </p:nvSpPr>
        <p:spPr>
          <a:xfrm>
            <a:off x="236476" y="1124744"/>
            <a:ext cx="9517124" cy="4330824"/>
          </a:xfrm>
        </p:spPr>
        <p:txBody>
          <a:bodyPr/>
          <a:lstStyle/>
          <a:p>
            <a:r>
              <a:rPr lang="en-ZA" sz="2800" dirty="0" smtClean="0"/>
              <a:t>Elements for a certification scheme</a:t>
            </a:r>
            <a:endParaRPr lang="en-ZA" sz="2800" dirty="0"/>
          </a:p>
          <a:p>
            <a:endParaRPr lang="en-ZA" sz="2800" dirty="0" smtClean="0"/>
          </a:p>
          <a:p>
            <a:pPr lvl="1"/>
            <a:endParaRPr lang="en-ZA" sz="2600" dirty="0" smtClean="0"/>
          </a:p>
          <a:p>
            <a:pPr lvl="1"/>
            <a:endParaRPr lang="en-ZA" sz="2600" dirty="0" smtClean="0"/>
          </a:p>
          <a:p>
            <a:pPr lvl="1"/>
            <a:endParaRPr lang="en-ZA" sz="2600" dirty="0"/>
          </a:p>
        </p:txBody>
      </p:sp>
      <p:sp>
        <p:nvSpPr>
          <p:cNvPr id="5" name="Slide Number Placeholder 4"/>
          <p:cNvSpPr>
            <a:spLocks noGrp="1"/>
          </p:cNvSpPr>
          <p:nvPr>
            <p:ph type="sldNum" sz="quarter" idx="12"/>
          </p:nvPr>
        </p:nvSpPr>
        <p:spPr/>
        <p:txBody>
          <a:bodyPr/>
          <a:lstStyle/>
          <a:p>
            <a:fld id="{ABF32766-60C9-4BAC-9EFC-FDF3BF48D01F}" type="slidenum">
              <a:rPr lang="en-US" altLang="en-US" smtClean="0"/>
              <a:pPr/>
              <a:t>43</a:t>
            </a:fld>
            <a:endParaRPr lang="en-US" altLang="en-US" dirty="0"/>
          </a:p>
        </p:txBody>
      </p:sp>
      <p:graphicFrame>
        <p:nvGraphicFramePr>
          <p:cNvPr id="4" name="Table 3"/>
          <p:cNvGraphicFramePr>
            <a:graphicFrameLocks noGrp="1"/>
          </p:cNvGraphicFramePr>
          <p:nvPr>
            <p:extLst>
              <p:ext uri="{D42A27DB-BD31-4B8C-83A1-F6EECF244321}">
                <p14:modId xmlns:p14="http://schemas.microsoft.com/office/powerpoint/2010/main" val="427728446"/>
              </p:ext>
            </p:extLst>
          </p:nvPr>
        </p:nvGraphicFramePr>
        <p:xfrm>
          <a:off x="1201293" y="1628800"/>
          <a:ext cx="7587489" cy="4655825"/>
        </p:xfrm>
        <a:graphic>
          <a:graphicData uri="http://schemas.openxmlformats.org/drawingml/2006/table">
            <a:tbl>
              <a:tblPr firstRow="1" firstCol="1" bandRow="1"/>
              <a:tblGrid>
                <a:gridCol w="807533"/>
                <a:gridCol w="3619195"/>
                <a:gridCol w="450891"/>
                <a:gridCol w="451645"/>
                <a:gridCol w="451645"/>
                <a:gridCol w="451645"/>
                <a:gridCol w="451645"/>
                <a:gridCol w="451645"/>
                <a:gridCol w="451645"/>
              </a:tblGrid>
              <a:tr h="221706">
                <a:tc rowSpan="2" gridSpan="2">
                  <a:txBody>
                    <a:bodyPr/>
                    <a:lstStyle/>
                    <a:p>
                      <a:pPr algn="ctr">
                        <a:spcBef>
                          <a:spcPts val="600"/>
                        </a:spcBef>
                        <a:spcAft>
                          <a:spcPts val="600"/>
                        </a:spcAft>
                      </a:pPr>
                      <a:r>
                        <a:rPr lang="en-US" sz="1100" b="1">
                          <a:effectLst/>
                          <a:latin typeface="Times New Roman" panose="02020603050405020304" pitchFamily="18" charset="0"/>
                          <a:ea typeface="Calibri" panose="020F0502020204030204" pitchFamily="34" charset="0"/>
                        </a:rPr>
                        <a:t>Scheme elements and activities</a:t>
                      </a:r>
                      <a:endParaRPr lang="en-ZA" sz="1100">
                        <a:effectLst/>
                        <a:latin typeface="Times New Roman" panose="02020603050405020304" pitchFamily="18" charset="0"/>
                        <a:ea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hMerge="1">
                  <a:txBody>
                    <a:bodyPr/>
                    <a:lstStyle/>
                    <a:p>
                      <a:endParaRPr lang="en-ZA"/>
                    </a:p>
                  </a:txBody>
                  <a:tcPr/>
                </a:tc>
                <a:tc gridSpan="7">
                  <a:txBody>
                    <a:bodyPr/>
                    <a:lstStyle/>
                    <a:p>
                      <a:pPr algn="ctr">
                        <a:spcBef>
                          <a:spcPts val="600"/>
                        </a:spcBef>
                        <a:spcAft>
                          <a:spcPts val="600"/>
                        </a:spcAft>
                      </a:pPr>
                      <a:r>
                        <a:rPr lang="en-US" sz="1100" b="1">
                          <a:effectLst/>
                          <a:latin typeface="Times New Roman" panose="02020603050405020304" pitchFamily="18" charset="0"/>
                          <a:ea typeface="Calibri" panose="020F0502020204030204" pitchFamily="34" charset="0"/>
                        </a:rPr>
                        <a:t>Different types of certification schemes</a:t>
                      </a:r>
                      <a:endParaRPr lang="en-ZA" sz="1100">
                        <a:effectLst/>
                        <a:latin typeface="Times New Roman" panose="02020603050405020304" pitchFamily="18" charset="0"/>
                        <a:ea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ZA"/>
                    </a:p>
                  </a:txBody>
                  <a:tcPr/>
                </a:tc>
                <a:tc hMerge="1">
                  <a:txBody>
                    <a:bodyPr/>
                    <a:lstStyle/>
                    <a:p>
                      <a:endParaRPr lang="en-ZA"/>
                    </a:p>
                  </a:txBody>
                  <a:tcPr/>
                </a:tc>
                <a:tc hMerge="1">
                  <a:txBody>
                    <a:bodyPr/>
                    <a:lstStyle/>
                    <a:p>
                      <a:endParaRPr lang="en-ZA"/>
                    </a:p>
                  </a:txBody>
                  <a:tcPr/>
                </a:tc>
                <a:tc hMerge="1">
                  <a:txBody>
                    <a:bodyPr/>
                    <a:lstStyle/>
                    <a:p>
                      <a:endParaRPr lang="en-ZA"/>
                    </a:p>
                  </a:txBody>
                  <a:tcPr/>
                </a:tc>
                <a:tc hMerge="1">
                  <a:txBody>
                    <a:bodyPr/>
                    <a:lstStyle/>
                    <a:p>
                      <a:endParaRPr lang="en-ZA"/>
                    </a:p>
                  </a:txBody>
                  <a:tcPr/>
                </a:tc>
                <a:tc hMerge="1">
                  <a:txBody>
                    <a:bodyPr/>
                    <a:lstStyle/>
                    <a:p>
                      <a:endParaRPr lang="en-ZA"/>
                    </a:p>
                  </a:txBody>
                  <a:tcPr/>
                </a:tc>
              </a:tr>
              <a:tr h="221706">
                <a:tc gridSpan="2" vMerge="1">
                  <a:txBody>
                    <a:bodyPr/>
                    <a:lstStyle/>
                    <a:p>
                      <a:endParaRPr lang="en-ZA"/>
                    </a:p>
                  </a:txBody>
                  <a:tcPr/>
                </a:tc>
                <a:tc hMerge="1" vMerge="1">
                  <a:txBody>
                    <a:bodyPr/>
                    <a:lstStyle/>
                    <a:p>
                      <a:endParaRPr lang="en-ZA"/>
                    </a:p>
                  </a:txBody>
                  <a:tcPr/>
                </a:tc>
                <a:tc>
                  <a:txBody>
                    <a:bodyPr/>
                    <a:lstStyle/>
                    <a:p>
                      <a:pPr algn="ctr">
                        <a:spcBef>
                          <a:spcPts val="600"/>
                        </a:spcBef>
                        <a:spcAft>
                          <a:spcPts val="600"/>
                        </a:spcAft>
                      </a:pPr>
                      <a:r>
                        <a:rPr lang="en-US" sz="1100">
                          <a:effectLst/>
                          <a:latin typeface="Times New Roman" panose="02020603050405020304" pitchFamily="18" charset="0"/>
                          <a:ea typeface="Calibri" panose="020F0502020204030204" pitchFamily="34" charset="0"/>
                        </a:rPr>
                        <a:t>A</a:t>
                      </a:r>
                      <a:endParaRPr lang="en-ZA" sz="1100">
                        <a:effectLst/>
                        <a:latin typeface="Times New Roman" panose="02020603050405020304" pitchFamily="18" charset="0"/>
                        <a:ea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600"/>
                        </a:spcBef>
                        <a:spcAft>
                          <a:spcPts val="600"/>
                        </a:spcAft>
                      </a:pPr>
                      <a:r>
                        <a:rPr lang="en-US" sz="1100">
                          <a:effectLst/>
                          <a:latin typeface="Times New Roman" panose="02020603050405020304" pitchFamily="18" charset="0"/>
                          <a:ea typeface="Calibri" panose="020F0502020204030204" pitchFamily="34" charset="0"/>
                        </a:rPr>
                        <a:t>B</a:t>
                      </a:r>
                      <a:endParaRPr lang="en-ZA" sz="1100">
                        <a:effectLst/>
                        <a:latin typeface="Times New Roman" panose="02020603050405020304" pitchFamily="18" charset="0"/>
                        <a:ea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600"/>
                        </a:spcBef>
                        <a:spcAft>
                          <a:spcPts val="600"/>
                        </a:spcAft>
                      </a:pPr>
                      <a:r>
                        <a:rPr lang="en-US" sz="1100">
                          <a:effectLst/>
                          <a:latin typeface="Times New Roman" panose="02020603050405020304" pitchFamily="18" charset="0"/>
                          <a:ea typeface="Calibri" panose="020F0502020204030204" pitchFamily="34" charset="0"/>
                        </a:rPr>
                        <a:t>C</a:t>
                      </a:r>
                      <a:endParaRPr lang="en-ZA" sz="1100">
                        <a:effectLst/>
                        <a:latin typeface="Times New Roman" panose="02020603050405020304" pitchFamily="18" charset="0"/>
                        <a:ea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600"/>
                        </a:spcBef>
                        <a:spcAft>
                          <a:spcPts val="600"/>
                        </a:spcAft>
                      </a:pPr>
                      <a:r>
                        <a:rPr lang="en-US" sz="1100">
                          <a:effectLst/>
                          <a:latin typeface="Times New Roman" panose="02020603050405020304" pitchFamily="18" charset="0"/>
                          <a:ea typeface="Calibri" panose="020F0502020204030204" pitchFamily="34" charset="0"/>
                        </a:rPr>
                        <a:t>D</a:t>
                      </a:r>
                      <a:endParaRPr lang="en-ZA" sz="1100">
                        <a:effectLst/>
                        <a:latin typeface="Times New Roman" panose="02020603050405020304" pitchFamily="18" charset="0"/>
                        <a:ea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600"/>
                        </a:spcBef>
                        <a:spcAft>
                          <a:spcPts val="600"/>
                        </a:spcAft>
                      </a:pPr>
                      <a:r>
                        <a:rPr lang="en-US" sz="1100">
                          <a:effectLst/>
                          <a:latin typeface="Times New Roman" panose="02020603050405020304" pitchFamily="18" charset="0"/>
                          <a:ea typeface="Calibri" panose="020F0502020204030204" pitchFamily="34" charset="0"/>
                        </a:rPr>
                        <a:t>E</a:t>
                      </a:r>
                      <a:endParaRPr lang="en-ZA" sz="1100">
                        <a:effectLst/>
                        <a:latin typeface="Times New Roman" panose="02020603050405020304" pitchFamily="18" charset="0"/>
                        <a:ea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600"/>
                        </a:spcBef>
                        <a:spcAft>
                          <a:spcPts val="600"/>
                        </a:spcAft>
                      </a:pPr>
                      <a:r>
                        <a:rPr lang="en-US" sz="1100">
                          <a:effectLst/>
                          <a:latin typeface="Times New Roman" panose="02020603050405020304" pitchFamily="18" charset="0"/>
                          <a:ea typeface="Calibri" panose="020F0502020204030204" pitchFamily="34" charset="0"/>
                        </a:rPr>
                        <a:t>F</a:t>
                      </a:r>
                      <a:endParaRPr lang="en-ZA" sz="1100">
                        <a:effectLst/>
                        <a:latin typeface="Times New Roman" panose="02020603050405020304" pitchFamily="18" charset="0"/>
                        <a:ea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600"/>
                        </a:spcBef>
                        <a:spcAft>
                          <a:spcPts val="600"/>
                        </a:spcAft>
                      </a:pPr>
                      <a:r>
                        <a:rPr lang="en-US" sz="1100" i="1">
                          <a:effectLst/>
                          <a:latin typeface="Times New Roman" panose="02020603050405020304" pitchFamily="18" charset="0"/>
                          <a:ea typeface="Calibri" panose="020F0502020204030204" pitchFamily="34" charset="0"/>
                        </a:rPr>
                        <a:t>N</a:t>
                      </a:r>
                      <a:endParaRPr lang="en-ZA" sz="1100">
                        <a:effectLst/>
                        <a:latin typeface="Times New Roman" panose="02020603050405020304" pitchFamily="18" charset="0"/>
                        <a:ea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21706">
                <a:tc>
                  <a:txBody>
                    <a:bodyPr/>
                    <a:lstStyle/>
                    <a:p>
                      <a:pPr algn="just">
                        <a:spcBef>
                          <a:spcPts val="300"/>
                        </a:spcBef>
                        <a:spcAft>
                          <a:spcPts val="300"/>
                        </a:spcAft>
                      </a:pPr>
                      <a:r>
                        <a:rPr lang="en-US" sz="1100" b="1">
                          <a:effectLst/>
                          <a:latin typeface="Times New Roman" panose="02020603050405020304" pitchFamily="18" charset="0"/>
                          <a:ea typeface="Calibri" panose="020F0502020204030204" pitchFamily="34" charset="0"/>
                        </a:rPr>
                        <a:t>4.4.1</a:t>
                      </a:r>
                      <a:endParaRPr lang="en-ZA" sz="1100">
                        <a:effectLst/>
                        <a:latin typeface="Times New Roman" panose="02020603050405020304" pitchFamily="18" charset="0"/>
                        <a:ea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Bef>
                          <a:spcPts val="300"/>
                        </a:spcBef>
                        <a:spcAft>
                          <a:spcPts val="300"/>
                        </a:spcAft>
                      </a:pPr>
                      <a:r>
                        <a:rPr lang="en-US" sz="1100" b="1">
                          <a:effectLst/>
                          <a:latin typeface="Times New Roman" panose="02020603050405020304" pitchFamily="18" charset="0"/>
                          <a:ea typeface="Calibri" panose="020F0502020204030204" pitchFamily="34" charset="0"/>
                        </a:rPr>
                        <a:t>Production system assessment</a:t>
                      </a:r>
                      <a:endParaRPr lang="en-ZA" sz="1100">
                        <a:effectLst/>
                        <a:latin typeface="Times New Roman" panose="02020603050405020304" pitchFamily="18" charset="0"/>
                        <a:ea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5">
                  <a:txBody>
                    <a:bodyPr/>
                    <a:lstStyle/>
                    <a:p>
                      <a:pPr algn="ctr">
                        <a:spcBef>
                          <a:spcPts val="300"/>
                        </a:spcBef>
                        <a:spcAft>
                          <a:spcPts val="300"/>
                        </a:spcAft>
                      </a:pPr>
                      <a:r>
                        <a:rPr lang="en-US" sz="1100">
                          <a:effectLst/>
                          <a:latin typeface="Calibri" panose="020F0502020204030204" pitchFamily="34" charset="0"/>
                          <a:ea typeface="Calibri" panose="020F0502020204030204" pitchFamily="34" charset="0"/>
                          <a:cs typeface="Calibri" panose="020F0502020204030204" pitchFamily="34" charset="0"/>
                        </a:rPr>
                        <a:t>X</a:t>
                      </a:r>
                      <a:endParaRPr lang="en-ZA" sz="1100">
                        <a:effectLst/>
                        <a:latin typeface="Times New Roman" panose="02020603050405020304" pitchFamily="18" charset="0"/>
                        <a:ea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5">
                  <a:txBody>
                    <a:bodyPr/>
                    <a:lstStyle/>
                    <a:p>
                      <a:pPr algn="ctr">
                        <a:spcBef>
                          <a:spcPts val="300"/>
                        </a:spcBef>
                        <a:spcAft>
                          <a:spcPts val="300"/>
                        </a:spcAft>
                      </a:pPr>
                      <a:r>
                        <a:rPr lang="en-US" sz="1100">
                          <a:effectLst/>
                          <a:latin typeface="Calibri" panose="020F0502020204030204" pitchFamily="34" charset="0"/>
                          <a:ea typeface="Calibri" panose="020F0502020204030204" pitchFamily="34" charset="0"/>
                          <a:cs typeface="Calibri" panose="020F0502020204030204" pitchFamily="34" charset="0"/>
                        </a:rPr>
                        <a:t>X</a:t>
                      </a:r>
                      <a:endParaRPr lang="en-ZA" sz="1100">
                        <a:effectLst/>
                        <a:latin typeface="Times New Roman" panose="02020603050405020304" pitchFamily="18" charset="0"/>
                        <a:ea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5">
                  <a:txBody>
                    <a:bodyPr/>
                    <a:lstStyle/>
                    <a:p>
                      <a:pPr algn="ctr">
                        <a:spcBef>
                          <a:spcPts val="300"/>
                        </a:spcBef>
                        <a:spcAft>
                          <a:spcPts val="300"/>
                        </a:spcAft>
                      </a:pPr>
                      <a:r>
                        <a:rPr lang="en-US" sz="1100">
                          <a:effectLst/>
                          <a:latin typeface="Calibri" panose="020F0502020204030204" pitchFamily="34" charset="0"/>
                          <a:ea typeface="Calibri" panose="020F0502020204030204" pitchFamily="34" charset="0"/>
                          <a:cs typeface="Calibri" panose="020F0502020204030204" pitchFamily="34" charset="0"/>
                        </a:rPr>
                        <a:t>X</a:t>
                      </a:r>
                      <a:endParaRPr lang="en-ZA" sz="1100">
                        <a:effectLst/>
                        <a:latin typeface="Times New Roman" panose="02020603050405020304" pitchFamily="18" charset="0"/>
                        <a:ea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5">
                  <a:txBody>
                    <a:bodyPr/>
                    <a:lstStyle/>
                    <a:p>
                      <a:pPr algn="ctr">
                        <a:spcBef>
                          <a:spcPts val="300"/>
                        </a:spcBef>
                        <a:spcAft>
                          <a:spcPts val="300"/>
                        </a:spcAft>
                      </a:pPr>
                      <a:r>
                        <a:rPr lang="en-US" sz="1100">
                          <a:effectLst/>
                          <a:latin typeface="Calibri" panose="020F0502020204030204" pitchFamily="34" charset="0"/>
                          <a:ea typeface="Calibri" panose="020F0502020204030204" pitchFamily="34" charset="0"/>
                          <a:cs typeface="Calibri" panose="020F0502020204030204" pitchFamily="34" charset="0"/>
                        </a:rPr>
                        <a:t>X</a:t>
                      </a:r>
                      <a:endParaRPr lang="en-ZA" sz="1100">
                        <a:effectLst/>
                        <a:latin typeface="Times New Roman" panose="02020603050405020304" pitchFamily="18" charset="0"/>
                        <a:ea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5">
                  <a:txBody>
                    <a:bodyPr/>
                    <a:lstStyle/>
                    <a:p>
                      <a:pPr algn="ctr">
                        <a:spcBef>
                          <a:spcPts val="300"/>
                        </a:spcBef>
                        <a:spcAft>
                          <a:spcPts val="300"/>
                        </a:spcAft>
                      </a:pPr>
                      <a:r>
                        <a:rPr lang="en-US" sz="1100">
                          <a:effectLst/>
                          <a:latin typeface="Calibri" panose="020F0502020204030204" pitchFamily="34" charset="0"/>
                          <a:ea typeface="Calibri" panose="020F0502020204030204" pitchFamily="34" charset="0"/>
                          <a:cs typeface="Calibri" panose="020F0502020204030204" pitchFamily="34" charset="0"/>
                        </a:rPr>
                        <a:t>X</a:t>
                      </a:r>
                      <a:endParaRPr lang="en-ZA" sz="1100">
                        <a:effectLst/>
                        <a:latin typeface="Times New Roman" panose="02020603050405020304" pitchFamily="18" charset="0"/>
                        <a:ea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5">
                  <a:txBody>
                    <a:bodyPr/>
                    <a:lstStyle/>
                    <a:p>
                      <a:pPr algn="ctr">
                        <a:spcBef>
                          <a:spcPts val="300"/>
                        </a:spcBef>
                        <a:spcAft>
                          <a:spcPts val="300"/>
                        </a:spcAft>
                      </a:pPr>
                      <a:r>
                        <a:rPr lang="en-US" sz="1100">
                          <a:effectLst/>
                          <a:latin typeface="Calibri" panose="020F0502020204030204" pitchFamily="34" charset="0"/>
                          <a:ea typeface="Calibri" panose="020F0502020204030204" pitchFamily="34" charset="0"/>
                          <a:cs typeface="Calibri" panose="020F0502020204030204" pitchFamily="34" charset="0"/>
                        </a:rPr>
                        <a:t>X</a:t>
                      </a:r>
                      <a:endParaRPr lang="en-ZA" sz="1100">
                        <a:effectLst/>
                        <a:latin typeface="Times New Roman" panose="02020603050405020304" pitchFamily="18" charset="0"/>
                        <a:ea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5">
                  <a:txBody>
                    <a:bodyPr/>
                    <a:lstStyle/>
                    <a:p>
                      <a:pPr algn="ctr">
                        <a:spcBef>
                          <a:spcPts val="300"/>
                        </a:spcBef>
                        <a:spcAft>
                          <a:spcPts val="300"/>
                        </a:spcAft>
                      </a:pPr>
                      <a:r>
                        <a:rPr lang="en-US" sz="1100">
                          <a:effectLst/>
                          <a:latin typeface="Calibri" panose="020F0502020204030204" pitchFamily="34" charset="0"/>
                          <a:ea typeface="Calibri" panose="020F0502020204030204" pitchFamily="34" charset="0"/>
                          <a:cs typeface="Calibri" panose="020F0502020204030204" pitchFamily="34" charset="0"/>
                        </a:rPr>
                        <a:t>X</a:t>
                      </a:r>
                      <a:endParaRPr lang="en-ZA" sz="1100">
                        <a:effectLst/>
                        <a:latin typeface="Times New Roman" panose="02020603050405020304" pitchFamily="18" charset="0"/>
                        <a:ea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21706">
                <a:tc>
                  <a:txBody>
                    <a:bodyPr/>
                    <a:lstStyle/>
                    <a:p>
                      <a:pPr algn="just">
                        <a:spcBef>
                          <a:spcPts val="300"/>
                        </a:spcBef>
                        <a:spcAft>
                          <a:spcPts val="300"/>
                        </a:spcAft>
                      </a:pPr>
                      <a:r>
                        <a:rPr lang="en-US" sz="1100">
                          <a:effectLst/>
                          <a:latin typeface="Times New Roman" panose="02020603050405020304" pitchFamily="18" charset="0"/>
                          <a:ea typeface="Calibri" panose="020F0502020204030204" pitchFamily="34" charset="0"/>
                        </a:rPr>
                        <a:t>4.4.1.1</a:t>
                      </a:r>
                      <a:endParaRPr lang="en-ZA" sz="1100">
                        <a:effectLst/>
                        <a:latin typeface="Times New Roman" panose="02020603050405020304" pitchFamily="18" charset="0"/>
                        <a:ea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Bef>
                          <a:spcPts val="300"/>
                        </a:spcBef>
                        <a:spcAft>
                          <a:spcPts val="300"/>
                        </a:spcAft>
                      </a:pPr>
                      <a:r>
                        <a:rPr lang="en-US" sz="1100">
                          <a:effectLst/>
                          <a:latin typeface="Times New Roman" panose="02020603050405020304" pitchFamily="18" charset="0"/>
                          <a:ea typeface="Calibri" panose="020F0502020204030204" pitchFamily="34" charset="0"/>
                        </a:rPr>
                        <a:t>Statement of requirements</a:t>
                      </a:r>
                      <a:endParaRPr lang="en-ZA" sz="1100">
                        <a:effectLst/>
                        <a:latin typeface="Times New Roman" panose="02020603050405020304" pitchFamily="18" charset="0"/>
                        <a:ea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en-ZA"/>
                    </a:p>
                  </a:txBody>
                  <a:tcPr/>
                </a:tc>
                <a:tc vMerge="1">
                  <a:txBody>
                    <a:bodyPr/>
                    <a:lstStyle/>
                    <a:p>
                      <a:endParaRPr lang="en-ZA"/>
                    </a:p>
                  </a:txBody>
                  <a:tcPr/>
                </a:tc>
                <a:tc vMerge="1">
                  <a:txBody>
                    <a:bodyPr/>
                    <a:lstStyle/>
                    <a:p>
                      <a:endParaRPr lang="en-ZA"/>
                    </a:p>
                  </a:txBody>
                  <a:tcPr/>
                </a:tc>
                <a:tc vMerge="1">
                  <a:txBody>
                    <a:bodyPr/>
                    <a:lstStyle/>
                    <a:p>
                      <a:endParaRPr lang="en-ZA"/>
                    </a:p>
                  </a:txBody>
                  <a:tcPr/>
                </a:tc>
                <a:tc vMerge="1">
                  <a:txBody>
                    <a:bodyPr/>
                    <a:lstStyle/>
                    <a:p>
                      <a:endParaRPr lang="en-ZA"/>
                    </a:p>
                  </a:txBody>
                  <a:tcPr/>
                </a:tc>
                <a:tc vMerge="1">
                  <a:txBody>
                    <a:bodyPr/>
                    <a:lstStyle/>
                    <a:p>
                      <a:endParaRPr lang="en-ZA"/>
                    </a:p>
                  </a:txBody>
                  <a:tcPr/>
                </a:tc>
                <a:tc vMerge="1">
                  <a:txBody>
                    <a:bodyPr/>
                    <a:lstStyle/>
                    <a:p>
                      <a:endParaRPr lang="en-ZA"/>
                    </a:p>
                  </a:txBody>
                  <a:tcPr/>
                </a:tc>
              </a:tr>
              <a:tr h="221706">
                <a:tc>
                  <a:txBody>
                    <a:bodyPr/>
                    <a:lstStyle/>
                    <a:p>
                      <a:pPr algn="just">
                        <a:spcBef>
                          <a:spcPts val="300"/>
                        </a:spcBef>
                        <a:spcAft>
                          <a:spcPts val="300"/>
                        </a:spcAft>
                      </a:pPr>
                      <a:r>
                        <a:rPr lang="en-US" sz="1100">
                          <a:effectLst/>
                          <a:latin typeface="Times New Roman" panose="02020603050405020304" pitchFamily="18" charset="0"/>
                          <a:ea typeface="Calibri" panose="020F0502020204030204" pitchFamily="34" charset="0"/>
                        </a:rPr>
                        <a:t>4.4.1.2</a:t>
                      </a:r>
                      <a:endParaRPr lang="en-ZA" sz="1100">
                        <a:effectLst/>
                        <a:latin typeface="Times New Roman" panose="02020603050405020304" pitchFamily="18" charset="0"/>
                        <a:ea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Bef>
                          <a:spcPts val="300"/>
                        </a:spcBef>
                        <a:spcAft>
                          <a:spcPts val="300"/>
                        </a:spcAft>
                      </a:pPr>
                      <a:r>
                        <a:rPr lang="en-US" sz="1100">
                          <a:effectLst/>
                          <a:latin typeface="Times New Roman" panose="02020603050405020304" pitchFamily="18" charset="0"/>
                          <a:ea typeface="Calibri" panose="020F0502020204030204" pitchFamily="34" charset="0"/>
                        </a:rPr>
                        <a:t>Application for certification</a:t>
                      </a:r>
                      <a:endParaRPr lang="en-ZA" sz="1100">
                        <a:effectLst/>
                        <a:latin typeface="Times New Roman" panose="02020603050405020304" pitchFamily="18" charset="0"/>
                        <a:ea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en-ZA"/>
                    </a:p>
                  </a:txBody>
                  <a:tcPr/>
                </a:tc>
                <a:tc vMerge="1">
                  <a:txBody>
                    <a:bodyPr/>
                    <a:lstStyle/>
                    <a:p>
                      <a:endParaRPr lang="en-ZA"/>
                    </a:p>
                  </a:txBody>
                  <a:tcPr/>
                </a:tc>
                <a:tc vMerge="1">
                  <a:txBody>
                    <a:bodyPr/>
                    <a:lstStyle/>
                    <a:p>
                      <a:endParaRPr lang="en-ZA"/>
                    </a:p>
                  </a:txBody>
                  <a:tcPr/>
                </a:tc>
                <a:tc vMerge="1">
                  <a:txBody>
                    <a:bodyPr/>
                    <a:lstStyle/>
                    <a:p>
                      <a:endParaRPr lang="en-ZA"/>
                    </a:p>
                  </a:txBody>
                  <a:tcPr/>
                </a:tc>
                <a:tc vMerge="1">
                  <a:txBody>
                    <a:bodyPr/>
                    <a:lstStyle/>
                    <a:p>
                      <a:endParaRPr lang="en-ZA"/>
                    </a:p>
                  </a:txBody>
                  <a:tcPr/>
                </a:tc>
                <a:tc vMerge="1">
                  <a:txBody>
                    <a:bodyPr/>
                    <a:lstStyle/>
                    <a:p>
                      <a:endParaRPr lang="en-ZA"/>
                    </a:p>
                  </a:txBody>
                  <a:tcPr/>
                </a:tc>
                <a:tc vMerge="1">
                  <a:txBody>
                    <a:bodyPr/>
                    <a:lstStyle/>
                    <a:p>
                      <a:endParaRPr lang="en-ZA"/>
                    </a:p>
                  </a:txBody>
                  <a:tcPr/>
                </a:tc>
              </a:tr>
              <a:tr h="221706">
                <a:tc>
                  <a:txBody>
                    <a:bodyPr/>
                    <a:lstStyle/>
                    <a:p>
                      <a:pPr algn="just">
                        <a:spcBef>
                          <a:spcPts val="300"/>
                        </a:spcBef>
                        <a:spcAft>
                          <a:spcPts val="300"/>
                        </a:spcAft>
                      </a:pPr>
                      <a:r>
                        <a:rPr lang="en-US" sz="1100">
                          <a:effectLst/>
                          <a:latin typeface="Times New Roman" panose="02020603050405020304" pitchFamily="18" charset="0"/>
                          <a:ea typeface="Calibri" panose="020F0502020204030204" pitchFamily="34" charset="0"/>
                        </a:rPr>
                        <a:t>4.4.1.3</a:t>
                      </a:r>
                      <a:endParaRPr lang="en-ZA" sz="1100">
                        <a:effectLst/>
                        <a:latin typeface="Times New Roman" panose="02020603050405020304" pitchFamily="18" charset="0"/>
                        <a:ea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Bef>
                          <a:spcPts val="300"/>
                        </a:spcBef>
                        <a:spcAft>
                          <a:spcPts val="300"/>
                        </a:spcAft>
                      </a:pPr>
                      <a:r>
                        <a:rPr lang="en-US" sz="1100" dirty="0">
                          <a:effectLst/>
                          <a:latin typeface="Times New Roman" panose="02020603050405020304" pitchFamily="18" charset="0"/>
                          <a:ea typeface="Calibri" panose="020F0502020204030204" pitchFamily="34" charset="0"/>
                        </a:rPr>
                        <a:t>Initial assessment of the production system</a:t>
                      </a:r>
                      <a:endParaRPr lang="en-ZA" sz="1100" dirty="0">
                        <a:effectLst/>
                        <a:latin typeface="Times New Roman" panose="02020603050405020304" pitchFamily="18" charset="0"/>
                        <a:ea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en-ZA"/>
                    </a:p>
                  </a:txBody>
                  <a:tcPr/>
                </a:tc>
                <a:tc vMerge="1">
                  <a:txBody>
                    <a:bodyPr/>
                    <a:lstStyle/>
                    <a:p>
                      <a:endParaRPr lang="en-ZA"/>
                    </a:p>
                  </a:txBody>
                  <a:tcPr/>
                </a:tc>
                <a:tc vMerge="1">
                  <a:txBody>
                    <a:bodyPr/>
                    <a:lstStyle/>
                    <a:p>
                      <a:endParaRPr lang="en-ZA"/>
                    </a:p>
                  </a:txBody>
                  <a:tcPr/>
                </a:tc>
                <a:tc vMerge="1">
                  <a:txBody>
                    <a:bodyPr/>
                    <a:lstStyle/>
                    <a:p>
                      <a:endParaRPr lang="en-ZA"/>
                    </a:p>
                  </a:txBody>
                  <a:tcPr/>
                </a:tc>
                <a:tc vMerge="1">
                  <a:txBody>
                    <a:bodyPr/>
                    <a:lstStyle/>
                    <a:p>
                      <a:endParaRPr lang="en-ZA"/>
                    </a:p>
                  </a:txBody>
                  <a:tcPr/>
                </a:tc>
                <a:tc vMerge="1">
                  <a:txBody>
                    <a:bodyPr/>
                    <a:lstStyle/>
                    <a:p>
                      <a:endParaRPr lang="en-ZA"/>
                    </a:p>
                  </a:txBody>
                  <a:tcPr/>
                </a:tc>
                <a:tc vMerge="1">
                  <a:txBody>
                    <a:bodyPr/>
                    <a:lstStyle/>
                    <a:p>
                      <a:endParaRPr lang="en-ZA"/>
                    </a:p>
                  </a:txBody>
                  <a:tcPr/>
                </a:tc>
              </a:tr>
              <a:tr h="221706">
                <a:tc>
                  <a:txBody>
                    <a:bodyPr/>
                    <a:lstStyle/>
                    <a:p>
                      <a:pPr algn="just">
                        <a:spcBef>
                          <a:spcPts val="300"/>
                        </a:spcBef>
                        <a:spcAft>
                          <a:spcPts val="300"/>
                        </a:spcAft>
                      </a:pPr>
                      <a:r>
                        <a:rPr lang="en-US" sz="1100">
                          <a:effectLst/>
                          <a:latin typeface="Times New Roman" panose="02020603050405020304" pitchFamily="18" charset="0"/>
                          <a:ea typeface="Calibri" panose="020F0502020204030204" pitchFamily="34" charset="0"/>
                        </a:rPr>
                        <a:t>4.4.1.4</a:t>
                      </a:r>
                      <a:endParaRPr lang="en-ZA" sz="1100">
                        <a:effectLst/>
                        <a:latin typeface="Times New Roman" panose="02020603050405020304" pitchFamily="18" charset="0"/>
                        <a:ea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Bef>
                          <a:spcPts val="300"/>
                        </a:spcBef>
                        <a:spcAft>
                          <a:spcPts val="300"/>
                        </a:spcAft>
                      </a:pPr>
                      <a:r>
                        <a:rPr lang="en-US" sz="1100">
                          <a:effectLst/>
                          <a:latin typeface="Times New Roman" panose="02020603050405020304" pitchFamily="18" charset="0"/>
                          <a:ea typeface="Calibri" panose="020F0502020204030204" pitchFamily="34" charset="0"/>
                        </a:rPr>
                        <a:t>Review of the evidence of compliance</a:t>
                      </a:r>
                      <a:endParaRPr lang="en-ZA" sz="1100">
                        <a:effectLst/>
                        <a:latin typeface="Times New Roman" panose="02020603050405020304" pitchFamily="18" charset="0"/>
                        <a:ea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en-ZA"/>
                    </a:p>
                  </a:txBody>
                  <a:tcPr/>
                </a:tc>
                <a:tc vMerge="1">
                  <a:txBody>
                    <a:bodyPr/>
                    <a:lstStyle/>
                    <a:p>
                      <a:endParaRPr lang="en-ZA"/>
                    </a:p>
                  </a:txBody>
                  <a:tcPr/>
                </a:tc>
                <a:tc vMerge="1">
                  <a:txBody>
                    <a:bodyPr/>
                    <a:lstStyle/>
                    <a:p>
                      <a:endParaRPr lang="en-ZA"/>
                    </a:p>
                  </a:txBody>
                  <a:tcPr/>
                </a:tc>
                <a:tc vMerge="1">
                  <a:txBody>
                    <a:bodyPr/>
                    <a:lstStyle/>
                    <a:p>
                      <a:endParaRPr lang="en-ZA"/>
                    </a:p>
                  </a:txBody>
                  <a:tcPr/>
                </a:tc>
                <a:tc vMerge="1">
                  <a:txBody>
                    <a:bodyPr/>
                    <a:lstStyle/>
                    <a:p>
                      <a:endParaRPr lang="en-ZA"/>
                    </a:p>
                  </a:txBody>
                  <a:tcPr/>
                </a:tc>
                <a:tc vMerge="1">
                  <a:txBody>
                    <a:bodyPr/>
                    <a:lstStyle/>
                    <a:p>
                      <a:endParaRPr lang="en-ZA"/>
                    </a:p>
                  </a:txBody>
                  <a:tcPr/>
                </a:tc>
                <a:tc vMerge="1">
                  <a:txBody>
                    <a:bodyPr/>
                    <a:lstStyle/>
                    <a:p>
                      <a:endParaRPr lang="en-ZA"/>
                    </a:p>
                  </a:txBody>
                  <a:tcPr/>
                </a:tc>
              </a:tr>
              <a:tr h="221706">
                <a:tc>
                  <a:txBody>
                    <a:bodyPr/>
                    <a:lstStyle/>
                    <a:p>
                      <a:pPr algn="just">
                        <a:spcBef>
                          <a:spcPts val="300"/>
                        </a:spcBef>
                        <a:spcAft>
                          <a:spcPts val="300"/>
                        </a:spcAft>
                      </a:pPr>
                      <a:r>
                        <a:rPr lang="en-US" sz="1100" b="1">
                          <a:effectLst/>
                          <a:latin typeface="Times New Roman" panose="02020603050405020304" pitchFamily="18" charset="0"/>
                          <a:ea typeface="Calibri" panose="020F0502020204030204" pitchFamily="34" charset="0"/>
                        </a:rPr>
                        <a:t>4.4.2</a:t>
                      </a:r>
                      <a:endParaRPr lang="en-ZA" sz="1100">
                        <a:effectLst/>
                        <a:latin typeface="Times New Roman" panose="02020603050405020304" pitchFamily="18" charset="0"/>
                        <a:ea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Bef>
                          <a:spcPts val="300"/>
                        </a:spcBef>
                        <a:spcAft>
                          <a:spcPts val="300"/>
                        </a:spcAft>
                      </a:pPr>
                      <a:r>
                        <a:rPr lang="en-US" sz="1100" b="1">
                          <a:effectLst/>
                          <a:latin typeface="Times New Roman" panose="02020603050405020304" pitchFamily="18" charset="0"/>
                          <a:ea typeface="Calibri" panose="020F0502020204030204" pitchFamily="34" charset="0"/>
                        </a:rPr>
                        <a:t>Certification of the production system</a:t>
                      </a:r>
                      <a:endParaRPr lang="en-ZA" sz="1100">
                        <a:effectLst/>
                        <a:latin typeface="Times New Roman" panose="02020603050405020304" pitchFamily="18" charset="0"/>
                        <a:ea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4">
                  <a:txBody>
                    <a:bodyPr/>
                    <a:lstStyle/>
                    <a:p>
                      <a:pPr algn="ctr">
                        <a:spcBef>
                          <a:spcPts val="300"/>
                        </a:spcBef>
                        <a:spcAft>
                          <a:spcPts val="300"/>
                        </a:spcAft>
                      </a:pPr>
                      <a:r>
                        <a:rPr lang="en-US" sz="1100">
                          <a:effectLst/>
                          <a:latin typeface="Calibri" panose="020F0502020204030204" pitchFamily="34" charset="0"/>
                          <a:ea typeface="Calibri" panose="020F0502020204030204" pitchFamily="34" charset="0"/>
                          <a:cs typeface="Calibri" panose="020F0502020204030204" pitchFamily="34" charset="0"/>
                        </a:rPr>
                        <a:t>X</a:t>
                      </a:r>
                      <a:endParaRPr lang="en-ZA" sz="1100">
                        <a:effectLst/>
                        <a:latin typeface="Times New Roman" panose="02020603050405020304" pitchFamily="18" charset="0"/>
                        <a:ea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4">
                  <a:txBody>
                    <a:bodyPr/>
                    <a:lstStyle/>
                    <a:p>
                      <a:pPr algn="ctr">
                        <a:spcBef>
                          <a:spcPts val="300"/>
                        </a:spcBef>
                        <a:spcAft>
                          <a:spcPts val="300"/>
                        </a:spcAft>
                      </a:pPr>
                      <a:r>
                        <a:rPr lang="en-US" sz="1100">
                          <a:effectLst/>
                          <a:latin typeface="Calibri" panose="020F0502020204030204" pitchFamily="34" charset="0"/>
                          <a:ea typeface="Calibri" panose="020F0502020204030204" pitchFamily="34" charset="0"/>
                          <a:cs typeface="Calibri" panose="020F0502020204030204" pitchFamily="34" charset="0"/>
                        </a:rPr>
                        <a:t>X</a:t>
                      </a:r>
                      <a:endParaRPr lang="en-ZA" sz="1100">
                        <a:effectLst/>
                        <a:latin typeface="Times New Roman" panose="02020603050405020304" pitchFamily="18" charset="0"/>
                        <a:ea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4">
                  <a:txBody>
                    <a:bodyPr/>
                    <a:lstStyle/>
                    <a:p>
                      <a:pPr algn="ctr">
                        <a:spcBef>
                          <a:spcPts val="300"/>
                        </a:spcBef>
                        <a:spcAft>
                          <a:spcPts val="300"/>
                        </a:spcAft>
                      </a:pPr>
                      <a:r>
                        <a:rPr lang="en-US" sz="1100">
                          <a:effectLst/>
                          <a:latin typeface="Calibri" panose="020F0502020204030204" pitchFamily="34" charset="0"/>
                          <a:ea typeface="Calibri" panose="020F0502020204030204" pitchFamily="34" charset="0"/>
                          <a:cs typeface="Calibri" panose="020F0502020204030204" pitchFamily="34" charset="0"/>
                        </a:rPr>
                        <a:t>X</a:t>
                      </a:r>
                      <a:endParaRPr lang="en-ZA" sz="1100">
                        <a:effectLst/>
                        <a:latin typeface="Times New Roman" panose="02020603050405020304" pitchFamily="18" charset="0"/>
                        <a:ea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4">
                  <a:txBody>
                    <a:bodyPr/>
                    <a:lstStyle/>
                    <a:p>
                      <a:pPr algn="ctr">
                        <a:spcBef>
                          <a:spcPts val="300"/>
                        </a:spcBef>
                        <a:spcAft>
                          <a:spcPts val="300"/>
                        </a:spcAft>
                      </a:pPr>
                      <a:r>
                        <a:rPr lang="en-US" sz="1100">
                          <a:effectLst/>
                          <a:latin typeface="Calibri" panose="020F0502020204030204" pitchFamily="34" charset="0"/>
                          <a:ea typeface="Calibri" panose="020F0502020204030204" pitchFamily="34" charset="0"/>
                          <a:cs typeface="Calibri" panose="020F0502020204030204" pitchFamily="34" charset="0"/>
                        </a:rPr>
                        <a:t>X</a:t>
                      </a:r>
                      <a:endParaRPr lang="en-ZA" sz="1100">
                        <a:effectLst/>
                        <a:latin typeface="Times New Roman" panose="02020603050405020304" pitchFamily="18" charset="0"/>
                        <a:ea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4">
                  <a:txBody>
                    <a:bodyPr/>
                    <a:lstStyle/>
                    <a:p>
                      <a:pPr algn="ctr">
                        <a:spcBef>
                          <a:spcPts val="300"/>
                        </a:spcBef>
                        <a:spcAft>
                          <a:spcPts val="300"/>
                        </a:spcAft>
                      </a:pPr>
                      <a:r>
                        <a:rPr lang="en-US" sz="1100">
                          <a:effectLst/>
                          <a:latin typeface="Calibri" panose="020F0502020204030204" pitchFamily="34" charset="0"/>
                          <a:ea typeface="Calibri" panose="020F0502020204030204" pitchFamily="34" charset="0"/>
                          <a:cs typeface="Calibri" panose="020F0502020204030204" pitchFamily="34" charset="0"/>
                        </a:rPr>
                        <a:t>X</a:t>
                      </a:r>
                      <a:endParaRPr lang="en-ZA" sz="1100">
                        <a:effectLst/>
                        <a:latin typeface="Times New Roman" panose="02020603050405020304" pitchFamily="18" charset="0"/>
                        <a:ea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4">
                  <a:txBody>
                    <a:bodyPr/>
                    <a:lstStyle/>
                    <a:p>
                      <a:pPr algn="ctr">
                        <a:spcBef>
                          <a:spcPts val="300"/>
                        </a:spcBef>
                        <a:spcAft>
                          <a:spcPts val="300"/>
                        </a:spcAft>
                      </a:pPr>
                      <a:r>
                        <a:rPr lang="en-US" sz="1100">
                          <a:effectLst/>
                          <a:latin typeface="Calibri" panose="020F0502020204030204" pitchFamily="34" charset="0"/>
                          <a:ea typeface="Calibri" panose="020F0502020204030204" pitchFamily="34" charset="0"/>
                          <a:cs typeface="Calibri" panose="020F0502020204030204" pitchFamily="34" charset="0"/>
                        </a:rPr>
                        <a:t>X</a:t>
                      </a:r>
                      <a:endParaRPr lang="en-ZA" sz="1100">
                        <a:effectLst/>
                        <a:latin typeface="Times New Roman" panose="02020603050405020304" pitchFamily="18" charset="0"/>
                        <a:ea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4">
                  <a:txBody>
                    <a:bodyPr/>
                    <a:lstStyle/>
                    <a:p>
                      <a:pPr algn="ctr">
                        <a:spcBef>
                          <a:spcPts val="300"/>
                        </a:spcBef>
                        <a:spcAft>
                          <a:spcPts val="300"/>
                        </a:spcAft>
                      </a:pPr>
                      <a:r>
                        <a:rPr lang="en-US" sz="1100">
                          <a:effectLst/>
                          <a:latin typeface="Calibri" panose="020F0502020204030204" pitchFamily="34" charset="0"/>
                          <a:ea typeface="Calibri" panose="020F0502020204030204" pitchFamily="34" charset="0"/>
                          <a:cs typeface="Calibri" panose="020F0502020204030204" pitchFamily="34" charset="0"/>
                        </a:rPr>
                        <a:t>X</a:t>
                      </a:r>
                      <a:endParaRPr lang="en-ZA" sz="1100">
                        <a:effectLst/>
                        <a:latin typeface="Times New Roman" panose="02020603050405020304" pitchFamily="18" charset="0"/>
                        <a:ea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21706">
                <a:tc>
                  <a:txBody>
                    <a:bodyPr/>
                    <a:lstStyle/>
                    <a:p>
                      <a:pPr algn="just">
                        <a:spcBef>
                          <a:spcPts val="300"/>
                        </a:spcBef>
                        <a:spcAft>
                          <a:spcPts val="300"/>
                        </a:spcAft>
                      </a:pPr>
                      <a:r>
                        <a:rPr lang="en-US" sz="1100">
                          <a:effectLst/>
                          <a:latin typeface="Times New Roman" panose="02020603050405020304" pitchFamily="18" charset="0"/>
                          <a:ea typeface="Calibri" panose="020F0502020204030204" pitchFamily="34" charset="0"/>
                        </a:rPr>
                        <a:t>4.4.2.1</a:t>
                      </a:r>
                      <a:endParaRPr lang="en-ZA" sz="1100">
                        <a:effectLst/>
                        <a:latin typeface="Times New Roman" panose="02020603050405020304" pitchFamily="18" charset="0"/>
                        <a:ea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Bef>
                          <a:spcPts val="300"/>
                        </a:spcBef>
                        <a:spcAft>
                          <a:spcPts val="300"/>
                        </a:spcAft>
                      </a:pPr>
                      <a:r>
                        <a:rPr lang="en-US" sz="1100">
                          <a:effectLst/>
                          <a:latin typeface="Times New Roman" panose="02020603050405020304" pitchFamily="18" charset="0"/>
                          <a:ea typeface="Calibri" panose="020F0502020204030204" pitchFamily="34" charset="0"/>
                        </a:rPr>
                        <a:t>Decision on certification</a:t>
                      </a:r>
                      <a:endParaRPr lang="en-ZA" sz="1100">
                        <a:effectLst/>
                        <a:latin typeface="Times New Roman" panose="02020603050405020304" pitchFamily="18" charset="0"/>
                        <a:ea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en-ZA"/>
                    </a:p>
                  </a:txBody>
                  <a:tcPr/>
                </a:tc>
                <a:tc vMerge="1">
                  <a:txBody>
                    <a:bodyPr/>
                    <a:lstStyle/>
                    <a:p>
                      <a:endParaRPr lang="en-ZA"/>
                    </a:p>
                  </a:txBody>
                  <a:tcPr/>
                </a:tc>
                <a:tc vMerge="1">
                  <a:txBody>
                    <a:bodyPr/>
                    <a:lstStyle/>
                    <a:p>
                      <a:endParaRPr lang="en-ZA"/>
                    </a:p>
                  </a:txBody>
                  <a:tcPr/>
                </a:tc>
                <a:tc vMerge="1">
                  <a:txBody>
                    <a:bodyPr/>
                    <a:lstStyle/>
                    <a:p>
                      <a:endParaRPr lang="en-ZA"/>
                    </a:p>
                  </a:txBody>
                  <a:tcPr/>
                </a:tc>
                <a:tc vMerge="1">
                  <a:txBody>
                    <a:bodyPr/>
                    <a:lstStyle/>
                    <a:p>
                      <a:endParaRPr lang="en-ZA"/>
                    </a:p>
                  </a:txBody>
                  <a:tcPr/>
                </a:tc>
                <a:tc vMerge="1">
                  <a:txBody>
                    <a:bodyPr/>
                    <a:lstStyle/>
                    <a:p>
                      <a:endParaRPr lang="en-ZA"/>
                    </a:p>
                  </a:txBody>
                  <a:tcPr/>
                </a:tc>
                <a:tc vMerge="1">
                  <a:txBody>
                    <a:bodyPr/>
                    <a:lstStyle/>
                    <a:p>
                      <a:endParaRPr lang="en-ZA"/>
                    </a:p>
                  </a:txBody>
                  <a:tcPr/>
                </a:tc>
              </a:tr>
              <a:tr h="221706">
                <a:tc>
                  <a:txBody>
                    <a:bodyPr/>
                    <a:lstStyle/>
                    <a:p>
                      <a:pPr algn="just">
                        <a:spcBef>
                          <a:spcPts val="300"/>
                        </a:spcBef>
                        <a:spcAft>
                          <a:spcPts val="300"/>
                        </a:spcAft>
                      </a:pPr>
                      <a:r>
                        <a:rPr lang="en-US" sz="1100">
                          <a:effectLst/>
                          <a:latin typeface="Times New Roman" panose="02020603050405020304" pitchFamily="18" charset="0"/>
                          <a:ea typeface="Calibri" panose="020F0502020204030204" pitchFamily="34" charset="0"/>
                        </a:rPr>
                        <a:t>4.4.2.2</a:t>
                      </a:r>
                      <a:endParaRPr lang="en-ZA" sz="1100">
                        <a:effectLst/>
                        <a:latin typeface="Times New Roman" panose="02020603050405020304" pitchFamily="18" charset="0"/>
                        <a:ea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Bef>
                          <a:spcPts val="300"/>
                        </a:spcBef>
                        <a:spcAft>
                          <a:spcPts val="300"/>
                        </a:spcAft>
                      </a:pPr>
                      <a:r>
                        <a:rPr lang="en-US" sz="1100">
                          <a:effectLst/>
                          <a:latin typeface="Times New Roman" panose="02020603050405020304" pitchFamily="18" charset="0"/>
                          <a:ea typeface="Calibri" panose="020F0502020204030204" pitchFamily="34" charset="0"/>
                        </a:rPr>
                        <a:t>Issuing of a certificate</a:t>
                      </a:r>
                      <a:endParaRPr lang="en-ZA" sz="1100">
                        <a:effectLst/>
                        <a:latin typeface="Times New Roman" panose="02020603050405020304" pitchFamily="18" charset="0"/>
                        <a:ea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en-ZA"/>
                    </a:p>
                  </a:txBody>
                  <a:tcPr/>
                </a:tc>
                <a:tc vMerge="1">
                  <a:txBody>
                    <a:bodyPr/>
                    <a:lstStyle/>
                    <a:p>
                      <a:endParaRPr lang="en-ZA"/>
                    </a:p>
                  </a:txBody>
                  <a:tcPr/>
                </a:tc>
                <a:tc vMerge="1">
                  <a:txBody>
                    <a:bodyPr/>
                    <a:lstStyle/>
                    <a:p>
                      <a:endParaRPr lang="en-ZA"/>
                    </a:p>
                  </a:txBody>
                  <a:tcPr/>
                </a:tc>
                <a:tc vMerge="1">
                  <a:txBody>
                    <a:bodyPr/>
                    <a:lstStyle/>
                    <a:p>
                      <a:endParaRPr lang="en-ZA"/>
                    </a:p>
                  </a:txBody>
                  <a:tcPr/>
                </a:tc>
                <a:tc vMerge="1">
                  <a:txBody>
                    <a:bodyPr/>
                    <a:lstStyle/>
                    <a:p>
                      <a:endParaRPr lang="en-ZA"/>
                    </a:p>
                  </a:txBody>
                  <a:tcPr/>
                </a:tc>
                <a:tc vMerge="1">
                  <a:txBody>
                    <a:bodyPr/>
                    <a:lstStyle/>
                    <a:p>
                      <a:endParaRPr lang="en-ZA"/>
                    </a:p>
                  </a:txBody>
                  <a:tcPr/>
                </a:tc>
                <a:tc vMerge="1">
                  <a:txBody>
                    <a:bodyPr/>
                    <a:lstStyle/>
                    <a:p>
                      <a:endParaRPr lang="en-ZA"/>
                    </a:p>
                  </a:txBody>
                  <a:tcPr/>
                </a:tc>
              </a:tr>
              <a:tr h="221706">
                <a:tc>
                  <a:txBody>
                    <a:bodyPr/>
                    <a:lstStyle/>
                    <a:p>
                      <a:pPr algn="just">
                        <a:spcBef>
                          <a:spcPts val="300"/>
                        </a:spcBef>
                        <a:spcAft>
                          <a:spcPts val="300"/>
                        </a:spcAft>
                      </a:pPr>
                      <a:r>
                        <a:rPr lang="en-US" sz="1100">
                          <a:effectLst/>
                          <a:latin typeface="Times New Roman" panose="02020603050405020304" pitchFamily="18" charset="0"/>
                          <a:ea typeface="Calibri" panose="020F0502020204030204" pitchFamily="34" charset="0"/>
                        </a:rPr>
                        <a:t>4.4.2.3</a:t>
                      </a:r>
                      <a:endParaRPr lang="en-ZA" sz="1100">
                        <a:effectLst/>
                        <a:latin typeface="Times New Roman" panose="02020603050405020304" pitchFamily="18" charset="0"/>
                        <a:ea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Bef>
                          <a:spcPts val="300"/>
                        </a:spcBef>
                        <a:spcAft>
                          <a:spcPts val="300"/>
                        </a:spcAft>
                      </a:pPr>
                      <a:r>
                        <a:rPr lang="en-US" sz="1100">
                          <a:effectLst/>
                          <a:latin typeface="Times New Roman" panose="02020603050405020304" pitchFamily="18" charset="0"/>
                          <a:ea typeface="Calibri" panose="020F0502020204030204" pitchFamily="34" charset="0"/>
                        </a:rPr>
                        <a:t>Registration of certificates</a:t>
                      </a:r>
                      <a:endParaRPr lang="en-ZA" sz="1100">
                        <a:effectLst/>
                        <a:latin typeface="Times New Roman" panose="02020603050405020304" pitchFamily="18" charset="0"/>
                        <a:ea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en-ZA"/>
                    </a:p>
                  </a:txBody>
                  <a:tcPr/>
                </a:tc>
                <a:tc vMerge="1">
                  <a:txBody>
                    <a:bodyPr/>
                    <a:lstStyle/>
                    <a:p>
                      <a:endParaRPr lang="en-ZA"/>
                    </a:p>
                  </a:txBody>
                  <a:tcPr/>
                </a:tc>
                <a:tc vMerge="1">
                  <a:txBody>
                    <a:bodyPr/>
                    <a:lstStyle/>
                    <a:p>
                      <a:endParaRPr lang="en-ZA"/>
                    </a:p>
                  </a:txBody>
                  <a:tcPr/>
                </a:tc>
                <a:tc vMerge="1">
                  <a:txBody>
                    <a:bodyPr/>
                    <a:lstStyle/>
                    <a:p>
                      <a:endParaRPr lang="en-ZA"/>
                    </a:p>
                  </a:txBody>
                  <a:tcPr/>
                </a:tc>
                <a:tc vMerge="1">
                  <a:txBody>
                    <a:bodyPr/>
                    <a:lstStyle/>
                    <a:p>
                      <a:endParaRPr lang="en-ZA"/>
                    </a:p>
                  </a:txBody>
                  <a:tcPr/>
                </a:tc>
                <a:tc vMerge="1">
                  <a:txBody>
                    <a:bodyPr/>
                    <a:lstStyle/>
                    <a:p>
                      <a:endParaRPr lang="en-ZA"/>
                    </a:p>
                  </a:txBody>
                  <a:tcPr/>
                </a:tc>
                <a:tc vMerge="1">
                  <a:txBody>
                    <a:bodyPr/>
                    <a:lstStyle/>
                    <a:p>
                      <a:endParaRPr lang="en-ZA"/>
                    </a:p>
                  </a:txBody>
                  <a:tcPr/>
                </a:tc>
              </a:tr>
              <a:tr h="221706">
                <a:tc>
                  <a:txBody>
                    <a:bodyPr/>
                    <a:lstStyle/>
                    <a:p>
                      <a:pPr algn="just">
                        <a:spcBef>
                          <a:spcPts val="300"/>
                        </a:spcBef>
                        <a:spcAft>
                          <a:spcPts val="300"/>
                        </a:spcAft>
                      </a:pPr>
                      <a:r>
                        <a:rPr lang="en-US" sz="1100" b="1">
                          <a:effectLst/>
                          <a:latin typeface="Times New Roman" panose="02020603050405020304" pitchFamily="18" charset="0"/>
                          <a:ea typeface="Calibri" panose="020F0502020204030204" pitchFamily="34" charset="0"/>
                        </a:rPr>
                        <a:t>4.4.3</a:t>
                      </a:r>
                      <a:endParaRPr lang="en-ZA" sz="1100">
                        <a:effectLst/>
                        <a:latin typeface="Times New Roman" panose="02020603050405020304" pitchFamily="18" charset="0"/>
                        <a:ea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Bef>
                          <a:spcPts val="300"/>
                        </a:spcBef>
                        <a:spcAft>
                          <a:spcPts val="300"/>
                        </a:spcAft>
                      </a:pPr>
                      <a:r>
                        <a:rPr lang="en-US" sz="1100" b="1">
                          <a:effectLst/>
                          <a:latin typeface="Times New Roman" panose="02020603050405020304" pitchFamily="18" charset="0"/>
                          <a:ea typeface="Calibri" panose="020F0502020204030204" pitchFamily="34" charset="0"/>
                        </a:rPr>
                        <a:t>Licensing</a:t>
                      </a:r>
                      <a:endParaRPr lang="en-ZA" sz="1100">
                        <a:effectLst/>
                        <a:latin typeface="Times New Roman" panose="02020603050405020304" pitchFamily="18" charset="0"/>
                        <a:ea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3">
                  <a:txBody>
                    <a:bodyPr/>
                    <a:lstStyle/>
                    <a:p>
                      <a:pPr algn="ctr">
                        <a:spcBef>
                          <a:spcPts val="300"/>
                        </a:spcBef>
                        <a:spcAft>
                          <a:spcPts val="300"/>
                        </a:spcAft>
                      </a:pPr>
                      <a:r>
                        <a:rPr lang="en-US" sz="1100">
                          <a:effectLst/>
                          <a:latin typeface="Calibri" panose="020F0502020204030204" pitchFamily="34" charset="0"/>
                          <a:ea typeface="Calibri" panose="020F0502020204030204" pitchFamily="34" charset="0"/>
                          <a:cs typeface="Calibri" panose="020F0502020204030204" pitchFamily="34" charset="0"/>
                        </a:rPr>
                        <a:t> </a:t>
                      </a:r>
                      <a:endParaRPr lang="en-ZA" sz="1100">
                        <a:effectLst/>
                        <a:latin typeface="Times New Roman" panose="02020603050405020304" pitchFamily="18" charset="0"/>
                        <a:ea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3">
                  <a:txBody>
                    <a:bodyPr/>
                    <a:lstStyle/>
                    <a:p>
                      <a:pPr algn="ctr">
                        <a:spcBef>
                          <a:spcPts val="300"/>
                        </a:spcBef>
                        <a:spcAft>
                          <a:spcPts val="300"/>
                        </a:spcAft>
                      </a:pPr>
                      <a:r>
                        <a:rPr lang="en-US" sz="1100">
                          <a:effectLst/>
                          <a:latin typeface="Calibri" panose="020F0502020204030204" pitchFamily="34" charset="0"/>
                          <a:ea typeface="Calibri" panose="020F0502020204030204" pitchFamily="34" charset="0"/>
                          <a:cs typeface="Calibri" panose="020F0502020204030204" pitchFamily="34" charset="0"/>
                        </a:rPr>
                        <a:t> </a:t>
                      </a:r>
                      <a:endParaRPr lang="en-ZA" sz="1100">
                        <a:effectLst/>
                        <a:latin typeface="Times New Roman" panose="02020603050405020304" pitchFamily="18" charset="0"/>
                        <a:ea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3">
                  <a:txBody>
                    <a:bodyPr/>
                    <a:lstStyle/>
                    <a:p>
                      <a:pPr algn="ctr">
                        <a:spcBef>
                          <a:spcPts val="300"/>
                        </a:spcBef>
                        <a:spcAft>
                          <a:spcPts val="300"/>
                        </a:spcAft>
                      </a:pPr>
                      <a:r>
                        <a:rPr lang="en-US" sz="1100">
                          <a:effectLst/>
                          <a:latin typeface="Calibri" panose="020F0502020204030204" pitchFamily="34" charset="0"/>
                          <a:ea typeface="Calibri" panose="020F0502020204030204" pitchFamily="34" charset="0"/>
                          <a:cs typeface="Calibri" panose="020F0502020204030204" pitchFamily="34" charset="0"/>
                        </a:rPr>
                        <a:t>X</a:t>
                      </a:r>
                      <a:endParaRPr lang="en-ZA" sz="1100">
                        <a:effectLst/>
                        <a:latin typeface="Times New Roman" panose="02020603050405020304" pitchFamily="18" charset="0"/>
                        <a:ea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3">
                  <a:txBody>
                    <a:bodyPr/>
                    <a:lstStyle/>
                    <a:p>
                      <a:pPr algn="ctr">
                        <a:spcBef>
                          <a:spcPts val="300"/>
                        </a:spcBef>
                        <a:spcAft>
                          <a:spcPts val="300"/>
                        </a:spcAft>
                      </a:pPr>
                      <a:r>
                        <a:rPr lang="en-US" sz="1100">
                          <a:effectLst/>
                          <a:latin typeface="Calibri" panose="020F0502020204030204" pitchFamily="34" charset="0"/>
                          <a:ea typeface="Calibri" panose="020F0502020204030204" pitchFamily="34" charset="0"/>
                          <a:cs typeface="Calibri" panose="020F0502020204030204" pitchFamily="34" charset="0"/>
                        </a:rPr>
                        <a:t>X</a:t>
                      </a:r>
                      <a:endParaRPr lang="en-ZA" sz="1100">
                        <a:effectLst/>
                        <a:latin typeface="Times New Roman" panose="02020603050405020304" pitchFamily="18" charset="0"/>
                        <a:ea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3">
                  <a:txBody>
                    <a:bodyPr/>
                    <a:lstStyle/>
                    <a:p>
                      <a:pPr algn="ctr">
                        <a:spcBef>
                          <a:spcPts val="300"/>
                        </a:spcBef>
                        <a:spcAft>
                          <a:spcPts val="300"/>
                        </a:spcAft>
                      </a:pPr>
                      <a:r>
                        <a:rPr lang="en-US" sz="1100">
                          <a:effectLst/>
                          <a:latin typeface="Calibri" panose="020F0502020204030204" pitchFamily="34" charset="0"/>
                          <a:ea typeface="Calibri" panose="020F0502020204030204" pitchFamily="34" charset="0"/>
                          <a:cs typeface="Calibri" panose="020F0502020204030204" pitchFamily="34" charset="0"/>
                        </a:rPr>
                        <a:t>X</a:t>
                      </a:r>
                      <a:endParaRPr lang="en-ZA" sz="1100">
                        <a:effectLst/>
                        <a:latin typeface="Times New Roman" panose="02020603050405020304" pitchFamily="18" charset="0"/>
                        <a:ea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3">
                  <a:txBody>
                    <a:bodyPr/>
                    <a:lstStyle/>
                    <a:p>
                      <a:pPr algn="ctr">
                        <a:spcBef>
                          <a:spcPts val="300"/>
                        </a:spcBef>
                        <a:spcAft>
                          <a:spcPts val="300"/>
                        </a:spcAft>
                      </a:pPr>
                      <a:r>
                        <a:rPr lang="en-US" sz="1100">
                          <a:effectLst/>
                          <a:latin typeface="Calibri" panose="020F0502020204030204" pitchFamily="34" charset="0"/>
                          <a:ea typeface="Calibri" panose="020F0502020204030204" pitchFamily="34" charset="0"/>
                          <a:cs typeface="Calibri" panose="020F0502020204030204" pitchFamily="34" charset="0"/>
                        </a:rPr>
                        <a:t>X</a:t>
                      </a:r>
                      <a:endParaRPr lang="en-ZA" sz="1100">
                        <a:effectLst/>
                        <a:latin typeface="Times New Roman" panose="02020603050405020304" pitchFamily="18" charset="0"/>
                        <a:ea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3">
                  <a:txBody>
                    <a:bodyPr/>
                    <a:lstStyle/>
                    <a:p>
                      <a:pPr algn="ctr">
                        <a:spcBef>
                          <a:spcPts val="300"/>
                        </a:spcBef>
                        <a:spcAft>
                          <a:spcPts val="300"/>
                        </a:spcAft>
                      </a:pPr>
                      <a:r>
                        <a:rPr lang="en-US" sz="1100">
                          <a:effectLst/>
                          <a:latin typeface="Calibri" panose="020F0502020204030204" pitchFamily="34" charset="0"/>
                          <a:ea typeface="Calibri" panose="020F0502020204030204" pitchFamily="34" charset="0"/>
                          <a:cs typeface="Calibri" panose="020F0502020204030204" pitchFamily="34" charset="0"/>
                        </a:rPr>
                        <a:t> </a:t>
                      </a:r>
                      <a:endParaRPr lang="en-ZA" sz="1100">
                        <a:effectLst/>
                        <a:latin typeface="Times New Roman" panose="02020603050405020304" pitchFamily="18" charset="0"/>
                        <a:ea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21706">
                <a:tc>
                  <a:txBody>
                    <a:bodyPr/>
                    <a:lstStyle/>
                    <a:p>
                      <a:pPr algn="just">
                        <a:spcBef>
                          <a:spcPts val="300"/>
                        </a:spcBef>
                        <a:spcAft>
                          <a:spcPts val="300"/>
                        </a:spcAft>
                      </a:pPr>
                      <a:r>
                        <a:rPr lang="en-US" sz="1100">
                          <a:effectLst/>
                          <a:latin typeface="Times New Roman" panose="02020603050405020304" pitchFamily="18" charset="0"/>
                          <a:ea typeface="Calibri" panose="020F0502020204030204" pitchFamily="34" charset="0"/>
                        </a:rPr>
                        <a:t>4.4.3.1</a:t>
                      </a:r>
                      <a:endParaRPr lang="en-ZA" sz="1100">
                        <a:effectLst/>
                        <a:latin typeface="Times New Roman" panose="02020603050405020304" pitchFamily="18" charset="0"/>
                        <a:ea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Bef>
                          <a:spcPts val="300"/>
                        </a:spcBef>
                        <a:spcAft>
                          <a:spcPts val="300"/>
                        </a:spcAft>
                      </a:pPr>
                      <a:r>
                        <a:rPr lang="en-US" sz="1100">
                          <a:effectLst/>
                          <a:latin typeface="Times New Roman" panose="02020603050405020304" pitchFamily="18" charset="0"/>
                          <a:ea typeface="Calibri" panose="020F0502020204030204" pitchFamily="34" charset="0"/>
                        </a:rPr>
                        <a:t>Granting the right to use certificates</a:t>
                      </a:r>
                      <a:endParaRPr lang="en-ZA" sz="1100">
                        <a:effectLst/>
                        <a:latin typeface="Times New Roman" panose="02020603050405020304" pitchFamily="18" charset="0"/>
                        <a:ea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en-ZA"/>
                    </a:p>
                  </a:txBody>
                  <a:tcPr/>
                </a:tc>
                <a:tc vMerge="1">
                  <a:txBody>
                    <a:bodyPr/>
                    <a:lstStyle/>
                    <a:p>
                      <a:endParaRPr lang="en-ZA"/>
                    </a:p>
                  </a:txBody>
                  <a:tcPr/>
                </a:tc>
                <a:tc vMerge="1">
                  <a:txBody>
                    <a:bodyPr/>
                    <a:lstStyle/>
                    <a:p>
                      <a:endParaRPr lang="en-ZA"/>
                    </a:p>
                  </a:txBody>
                  <a:tcPr/>
                </a:tc>
                <a:tc vMerge="1">
                  <a:txBody>
                    <a:bodyPr/>
                    <a:lstStyle/>
                    <a:p>
                      <a:endParaRPr lang="en-ZA"/>
                    </a:p>
                  </a:txBody>
                  <a:tcPr/>
                </a:tc>
                <a:tc vMerge="1">
                  <a:txBody>
                    <a:bodyPr/>
                    <a:lstStyle/>
                    <a:p>
                      <a:endParaRPr lang="en-ZA"/>
                    </a:p>
                  </a:txBody>
                  <a:tcPr/>
                </a:tc>
                <a:tc vMerge="1">
                  <a:txBody>
                    <a:bodyPr/>
                    <a:lstStyle/>
                    <a:p>
                      <a:endParaRPr lang="en-ZA"/>
                    </a:p>
                  </a:txBody>
                  <a:tcPr/>
                </a:tc>
                <a:tc vMerge="1">
                  <a:txBody>
                    <a:bodyPr/>
                    <a:lstStyle/>
                    <a:p>
                      <a:endParaRPr lang="en-ZA"/>
                    </a:p>
                  </a:txBody>
                  <a:tcPr/>
                </a:tc>
              </a:tr>
              <a:tr h="221706">
                <a:tc>
                  <a:txBody>
                    <a:bodyPr/>
                    <a:lstStyle/>
                    <a:p>
                      <a:pPr algn="just">
                        <a:spcBef>
                          <a:spcPts val="300"/>
                        </a:spcBef>
                        <a:spcAft>
                          <a:spcPts val="300"/>
                        </a:spcAft>
                      </a:pPr>
                      <a:r>
                        <a:rPr lang="en-US" sz="1100">
                          <a:effectLst/>
                          <a:latin typeface="Times New Roman" panose="02020603050405020304" pitchFamily="18" charset="0"/>
                          <a:ea typeface="Calibri" panose="020F0502020204030204" pitchFamily="34" charset="0"/>
                        </a:rPr>
                        <a:t>4.4.3.2</a:t>
                      </a:r>
                      <a:endParaRPr lang="en-ZA" sz="1100">
                        <a:effectLst/>
                        <a:latin typeface="Times New Roman" panose="02020603050405020304" pitchFamily="18" charset="0"/>
                        <a:ea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Bef>
                          <a:spcPts val="300"/>
                        </a:spcBef>
                        <a:spcAft>
                          <a:spcPts val="300"/>
                        </a:spcAft>
                      </a:pPr>
                      <a:r>
                        <a:rPr lang="en-US" sz="1100">
                          <a:effectLst/>
                          <a:latin typeface="Times New Roman" panose="02020603050405020304" pitchFamily="18" charset="0"/>
                          <a:ea typeface="Calibri" panose="020F0502020204030204" pitchFamily="34" charset="0"/>
                        </a:rPr>
                        <a:t>Granting the right to use marks of conformity </a:t>
                      </a:r>
                      <a:endParaRPr lang="en-ZA" sz="1100">
                        <a:effectLst/>
                        <a:latin typeface="Times New Roman" panose="02020603050405020304" pitchFamily="18" charset="0"/>
                        <a:ea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en-ZA"/>
                    </a:p>
                  </a:txBody>
                  <a:tcPr/>
                </a:tc>
                <a:tc vMerge="1">
                  <a:txBody>
                    <a:bodyPr/>
                    <a:lstStyle/>
                    <a:p>
                      <a:endParaRPr lang="en-ZA"/>
                    </a:p>
                  </a:txBody>
                  <a:tcPr/>
                </a:tc>
                <a:tc vMerge="1">
                  <a:txBody>
                    <a:bodyPr/>
                    <a:lstStyle/>
                    <a:p>
                      <a:endParaRPr lang="en-ZA"/>
                    </a:p>
                  </a:txBody>
                  <a:tcPr/>
                </a:tc>
                <a:tc vMerge="1">
                  <a:txBody>
                    <a:bodyPr/>
                    <a:lstStyle/>
                    <a:p>
                      <a:endParaRPr lang="en-ZA"/>
                    </a:p>
                  </a:txBody>
                  <a:tcPr/>
                </a:tc>
                <a:tc vMerge="1">
                  <a:txBody>
                    <a:bodyPr/>
                    <a:lstStyle/>
                    <a:p>
                      <a:endParaRPr lang="en-ZA"/>
                    </a:p>
                  </a:txBody>
                  <a:tcPr/>
                </a:tc>
                <a:tc vMerge="1">
                  <a:txBody>
                    <a:bodyPr/>
                    <a:lstStyle/>
                    <a:p>
                      <a:endParaRPr lang="en-ZA"/>
                    </a:p>
                  </a:txBody>
                  <a:tcPr/>
                </a:tc>
                <a:tc vMerge="1">
                  <a:txBody>
                    <a:bodyPr/>
                    <a:lstStyle/>
                    <a:p>
                      <a:endParaRPr lang="en-ZA"/>
                    </a:p>
                  </a:txBody>
                  <a:tcPr/>
                </a:tc>
              </a:tr>
              <a:tr h="221706">
                <a:tc>
                  <a:txBody>
                    <a:bodyPr/>
                    <a:lstStyle/>
                    <a:p>
                      <a:pPr algn="just">
                        <a:spcBef>
                          <a:spcPts val="300"/>
                        </a:spcBef>
                        <a:spcAft>
                          <a:spcPts val="300"/>
                        </a:spcAft>
                      </a:pPr>
                      <a:r>
                        <a:rPr lang="en-US" sz="1100" b="1">
                          <a:effectLst/>
                          <a:latin typeface="Times New Roman" panose="02020603050405020304" pitchFamily="18" charset="0"/>
                          <a:ea typeface="Calibri" panose="020F0502020204030204" pitchFamily="34" charset="0"/>
                        </a:rPr>
                        <a:t>4.4.4</a:t>
                      </a:r>
                      <a:endParaRPr lang="en-ZA" sz="1100">
                        <a:effectLst/>
                        <a:latin typeface="Times New Roman" panose="02020603050405020304" pitchFamily="18" charset="0"/>
                        <a:ea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8">
                  <a:txBody>
                    <a:bodyPr/>
                    <a:lstStyle/>
                    <a:p>
                      <a:pPr algn="just">
                        <a:spcBef>
                          <a:spcPts val="300"/>
                        </a:spcBef>
                        <a:spcAft>
                          <a:spcPts val="300"/>
                        </a:spcAft>
                      </a:pPr>
                      <a:r>
                        <a:rPr lang="en-US" sz="1100" b="1">
                          <a:effectLst/>
                          <a:latin typeface="Times New Roman" panose="02020603050405020304" pitchFamily="18" charset="0"/>
                          <a:ea typeface="Calibri" panose="020F0502020204030204" pitchFamily="34" charset="0"/>
                        </a:rPr>
                        <a:t>Post certification conformity assessment activities</a:t>
                      </a:r>
                      <a:endParaRPr lang="en-ZA" sz="1100">
                        <a:effectLst/>
                        <a:latin typeface="Times New Roman" panose="02020603050405020304" pitchFamily="18" charset="0"/>
                        <a:ea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ZA"/>
                    </a:p>
                  </a:txBody>
                  <a:tcPr/>
                </a:tc>
                <a:tc hMerge="1">
                  <a:txBody>
                    <a:bodyPr/>
                    <a:lstStyle/>
                    <a:p>
                      <a:endParaRPr lang="en-ZA"/>
                    </a:p>
                  </a:txBody>
                  <a:tcPr/>
                </a:tc>
                <a:tc hMerge="1">
                  <a:txBody>
                    <a:bodyPr/>
                    <a:lstStyle/>
                    <a:p>
                      <a:endParaRPr lang="en-ZA"/>
                    </a:p>
                  </a:txBody>
                  <a:tcPr/>
                </a:tc>
                <a:tc hMerge="1">
                  <a:txBody>
                    <a:bodyPr/>
                    <a:lstStyle/>
                    <a:p>
                      <a:endParaRPr lang="en-ZA"/>
                    </a:p>
                  </a:txBody>
                  <a:tcPr/>
                </a:tc>
                <a:tc hMerge="1">
                  <a:txBody>
                    <a:bodyPr/>
                    <a:lstStyle/>
                    <a:p>
                      <a:endParaRPr lang="en-ZA"/>
                    </a:p>
                  </a:txBody>
                  <a:tcPr/>
                </a:tc>
                <a:tc hMerge="1">
                  <a:txBody>
                    <a:bodyPr/>
                    <a:lstStyle/>
                    <a:p>
                      <a:endParaRPr lang="en-ZA"/>
                    </a:p>
                  </a:txBody>
                  <a:tcPr/>
                </a:tc>
                <a:tc hMerge="1">
                  <a:txBody>
                    <a:bodyPr/>
                    <a:lstStyle/>
                    <a:p>
                      <a:endParaRPr lang="en-ZA"/>
                    </a:p>
                  </a:txBody>
                  <a:tcPr/>
                </a:tc>
              </a:tr>
              <a:tr h="221706">
                <a:tc>
                  <a:txBody>
                    <a:bodyPr/>
                    <a:lstStyle/>
                    <a:p>
                      <a:pPr algn="just">
                        <a:spcBef>
                          <a:spcPts val="300"/>
                        </a:spcBef>
                        <a:spcAft>
                          <a:spcPts val="300"/>
                        </a:spcAft>
                      </a:pPr>
                      <a:r>
                        <a:rPr lang="en-US" sz="1100">
                          <a:effectLst/>
                          <a:latin typeface="Times New Roman" panose="02020603050405020304" pitchFamily="18" charset="0"/>
                          <a:ea typeface="Calibri" panose="020F0502020204030204" pitchFamily="34" charset="0"/>
                        </a:rPr>
                        <a:t>4.4.4.1</a:t>
                      </a:r>
                      <a:endParaRPr lang="en-ZA" sz="1100">
                        <a:effectLst/>
                        <a:latin typeface="Times New Roman" panose="02020603050405020304" pitchFamily="18" charset="0"/>
                        <a:ea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Bef>
                          <a:spcPts val="300"/>
                        </a:spcBef>
                        <a:spcAft>
                          <a:spcPts val="300"/>
                        </a:spcAft>
                      </a:pPr>
                      <a:r>
                        <a:rPr lang="en-US" sz="1100">
                          <a:effectLst/>
                          <a:latin typeface="Times New Roman" panose="02020603050405020304" pitchFamily="18" charset="0"/>
                          <a:ea typeface="Calibri" panose="020F0502020204030204" pitchFamily="34" charset="0"/>
                        </a:rPr>
                        <a:t>Inspection at point of production</a:t>
                      </a:r>
                      <a:endParaRPr lang="en-ZA" sz="1100">
                        <a:effectLst/>
                        <a:latin typeface="Times New Roman" panose="02020603050405020304" pitchFamily="18" charset="0"/>
                        <a:ea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300"/>
                        </a:spcBef>
                        <a:spcAft>
                          <a:spcPts val="300"/>
                        </a:spcAft>
                      </a:pPr>
                      <a:r>
                        <a:rPr lang="en-US" sz="1100">
                          <a:effectLst/>
                          <a:latin typeface="Calibri" panose="020F0502020204030204" pitchFamily="34" charset="0"/>
                          <a:ea typeface="Calibri" panose="020F0502020204030204" pitchFamily="34" charset="0"/>
                          <a:cs typeface="Calibri" panose="020F0502020204030204" pitchFamily="34" charset="0"/>
                        </a:rPr>
                        <a:t> </a:t>
                      </a:r>
                      <a:endParaRPr lang="en-ZA" sz="1100">
                        <a:effectLst/>
                        <a:latin typeface="Times New Roman" panose="02020603050405020304" pitchFamily="18" charset="0"/>
                        <a:ea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300"/>
                        </a:spcBef>
                        <a:spcAft>
                          <a:spcPts val="300"/>
                        </a:spcAft>
                      </a:pPr>
                      <a:r>
                        <a:rPr lang="en-US" sz="1100">
                          <a:effectLst/>
                          <a:latin typeface="Calibri" panose="020F0502020204030204" pitchFamily="34" charset="0"/>
                          <a:ea typeface="Calibri" panose="020F0502020204030204" pitchFamily="34" charset="0"/>
                          <a:cs typeface="Calibri" panose="020F0502020204030204" pitchFamily="34" charset="0"/>
                        </a:rPr>
                        <a:t> </a:t>
                      </a:r>
                      <a:endParaRPr lang="en-ZA" sz="1100">
                        <a:effectLst/>
                        <a:latin typeface="Times New Roman" panose="02020603050405020304" pitchFamily="18" charset="0"/>
                        <a:ea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300"/>
                        </a:spcBef>
                        <a:spcAft>
                          <a:spcPts val="300"/>
                        </a:spcAft>
                      </a:pPr>
                      <a:r>
                        <a:rPr lang="en-US" sz="1100">
                          <a:effectLst/>
                          <a:latin typeface="Calibri" panose="020F0502020204030204" pitchFamily="34" charset="0"/>
                          <a:ea typeface="Calibri" panose="020F0502020204030204" pitchFamily="34" charset="0"/>
                          <a:cs typeface="Calibri" panose="020F0502020204030204" pitchFamily="34" charset="0"/>
                        </a:rPr>
                        <a:t>X</a:t>
                      </a:r>
                      <a:endParaRPr lang="en-ZA" sz="1100">
                        <a:effectLst/>
                        <a:latin typeface="Times New Roman" panose="02020603050405020304" pitchFamily="18" charset="0"/>
                        <a:ea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300"/>
                        </a:spcBef>
                        <a:spcAft>
                          <a:spcPts val="300"/>
                        </a:spcAft>
                      </a:pPr>
                      <a:r>
                        <a:rPr lang="en-US" sz="1100">
                          <a:effectLst/>
                          <a:latin typeface="Calibri" panose="020F0502020204030204" pitchFamily="34" charset="0"/>
                          <a:ea typeface="Calibri" panose="020F0502020204030204" pitchFamily="34" charset="0"/>
                          <a:cs typeface="Calibri" panose="020F0502020204030204" pitchFamily="34" charset="0"/>
                        </a:rPr>
                        <a:t> </a:t>
                      </a:r>
                      <a:endParaRPr lang="en-ZA" sz="1100">
                        <a:effectLst/>
                        <a:latin typeface="Times New Roman" panose="02020603050405020304" pitchFamily="18" charset="0"/>
                        <a:ea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300"/>
                        </a:spcBef>
                        <a:spcAft>
                          <a:spcPts val="300"/>
                        </a:spcAft>
                      </a:pPr>
                      <a:r>
                        <a:rPr lang="en-US" sz="1100">
                          <a:effectLst/>
                          <a:latin typeface="Calibri" panose="020F0502020204030204" pitchFamily="34" charset="0"/>
                          <a:ea typeface="Calibri" panose="020F0502020204030204" pitchFamily="34" charset="0"/>
                          <a:cs typeface="Calibri" panose="020F0502020204030204" pitchFamily="34" charset="0"/>
                        </a:rPr>
                        <a:t>X</a:t>
                      </a:r>
                      <a:endParaRPr lang="en-ZA" sz="1100">
                        <a:effectLst/>
                        <a:latin typeface="Times New Roman" panose="02020603050405020304" pitchFamily="18" charset="0"/>
                        <a:ea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300"/>
                        </a:spcBef>
                        <a:spcAft>
                          <a:spcPts val="300"/>
                        </a:spcAft>
                      </a:pPr>
                      <a:r>
                        <a:rPr lang="en-US" sz="1100">
                          <a:effectLst/>
                          <a:latin typeface="Calibri" panose="020F0502020204030204" pitchFamily="34" charset="0"/>
                          <a:ea typeface="Calibri" panose="020F0502020204030204" pitchFamily="34" charset="0"/>
                          <a:cs typeface="Calibri" panose="020F0502020204030204" pitchFamily="34" charset="0"/>
                        </a:rPr>
                        <a:t>X</a:t>
                      </a:r>
                      <a:endParaRPr lang="en-ZA" sz="1100">
                        <a:effectLst/>
                        <a:latin typeface="Times New Roman" panose="02020603050405020304" pitchFamily="18" charset="0"/>
                        <a:ea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300"/>
                        </a:spcBef>
                        <a:spcAft>
                          <a:spcPts val="300"/>
                        </a:spcAft>
                      </a:pPr>
                      <a:r>
                        <a:rPr lang="en-US" sz="1100">
                          <a:effectLst/>
                          <a:latin typeface="Calibri" panose="020F0502020204030204" pitchFamily="34" charset="0"/>
                          <a:ea typeface="Calibri" panose="020F0502020204030204" pitchFamily="34" charset="0"/>
                          <a:cs typeface="Calibri" panose="020F0502020204030204" pitchFamily="34" charset="0"/>
                        </a:rPr>
                        <a:t> </a:t>
                      </a:r>
                      <a:endParaRPr lang="en-ZA" sz="1100">
                        <a:effectLst/>
                        <a:latin typeface="Times New Roman" panose="02020603050405020304" pitchFamily="18" charset="0"/>
                        <a:ea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21706">
                <a:tc>
                  <a:txBody>
                    <a:bodyPr/>
                    <a:lstStyle/>
                    <a:p>
                      <a:pPr algn="just">
                        <a:spcBef>
                          <a:spcPts val="300"/>
                        </a:spcBef>
                        <a:spcAft>
                          <a:spcPts val="300"/>
                        </a:spcAft>
                      </a:pPr>
                      <a:r>
                        <a:rPr lang="en-US" sz="1100">
                          <a:effectLst/>
                          <a:latin typeface="Times New Roman" panose="02020603050405020304" pitchFamily="18" charset="0"/>
                          <a:ea typeface="Calibri" panose="020F0502020204030204" pitchFamily="34" charset="0"/>
                        </a:rPr>
                        <a:t>4.4.4.2</a:t>
                      </a:r>
                      <a:endParaRPr lang="en-ZA" sz="1100">
                        <a:effectLst/>
                        <a:latin typeface="Times New Roman" panose="02020603050405020304" pitchFamily="18" charset="0"/>
                        <a:ea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Bef>
                          <a:spcPts val="300"/>
                        </a:spcBef>
                        <a:spcAft>
                          <a:spcPts val="300"/>
                        </a:spcAft>
                      </a:pPr>
                      <a:r>
                        <a:rPr lang="en-US" sz="1100">
                          <a:effectLst/>
                          <a:latin typeface="Times New Roman" panose="02020603050405020304" pitchFamily="18" charset="0"/>
                          <a:ea typeface="Calibri" panose="020F0502020204030204" pitchFamily="34" charset="0"/>
                        </a:rPr>
                        <a:t>Inspection in market place</a:t>
                      </a:r>
                      <a:endParaRPr lang="en-ZA" sz="1100">
                        <a:effectLst/>
                        <a:latin typeface="Times New Roman" panose="02020603050405020304" pitchFamily="18" charset="0"/>
                        <a:ea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300"/>
                        </a:spcBef>
                        <a:spcAft>
                          <a:spcPts val="300"/>
                        </a:spcAft>
                      </a:pPr>
                      <a:r>
                        <a:rPr lang="en-US" sz="1100">
                          <a:effectLst/>
                          <a:latin typeface="Calibri" panose="020F0502020204030204" pitchFamily="34" charset="0"/>
                          <a:ea typeface="Calibri" panose="020F0502020204030204" pitchFamily="34" charset="0"/>
                          <a:cs typeface="Calibri" panose="020F0502020204030204" pitchFamily="34" charset="0"/>
                        </a:rPr>
                        <a:t> </a:t>
                      </a:r>
                      <a:endParaRPr lang="en-ZA" sz="1100">
                        <a:effectLst/>
                        <a:latin typeface="Times New Roman" panose="02020603050405020304" pitchFamily="18" charset="0"/>
                        <a:ea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300"/>
                        </a:spcBef>
                        <a:spcAft>
                          <a:spcPts val="300"/>
                        </a:spcAft>
                      </a:pPr>
                      <a:r>
                        <a:rPr lang="en-US" sz="1100">
                          <a:effectLst/>
                          <a:latin typeface="Calibri" panose="020F0502020204030204" pitchFamily="34" charset="0"/>
                          <a:ea typeface="Calibri" panose="020F0502020204030204" pitchFamily="34" charset="0"/>
                          <a:cs typeface="Calibri" panose="020F0502020204030204" pitchFamily="34" charset="0"/>
                        </a:rPr>
                        <a:t> </a:t>
                      </a:r>
                      <a:endParaRPr lang="en-ZA" sz="1100">
                        <a:effectLst/>
                        <a:latin typeface="Times New Roman" panose="02020603050405020304" pitchFamily="18" charset="0"/>
                        <a:ea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300"/>
                        </a:spcBef>
                        <a:spcAft>
                          <a:spcPts val="300"/>
                        </a:spcAft>
                      </a:pPr>
                      <a:r>
                        <a:rPr lang="en-US" sz="1100">
                          <a:effectLst/>
                          <a:latin typeface="Calibri" panose="020F0502020204030204" pitchFamily="34" charset="0"/>
                          <a:ea typeface="Calibri" panose="020F0502020204030204" pitchFamily="34" charset="0"/>
                          <a:cs typeface="Calibri" panose="020F0502020204030204" pitchFamily="34" charset="0"/>
                        </a:rPr>
                        <a:t> </a:t>
                      </a:r>
                      <a:endParaRPr lang="en-ZA" sz="1100">
                        <a:effectLst/>
                        <a:latin typeface="Times New Roman" panose="02020603050405020304" pitchFamily="18" charset="0"/>
                        <a:ea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300"/>
                        </a:spcBef>
                        <a:spcAft>
                          <a:spcPts val="300"/>
                        </a:spcAft>
                      </a:pPr>
                      <a:r>
                        <a:rPr lang="en-US" sz="1100">
                          <a:effectLst/>
                          <a:latin typeface="Calibri" panose="020F0502020204030204" pitchFamily="34" charset="0"/>
                          <a:ea typeface="Calibri" panose="020F0502020204030204" pitchFamily="34" charset="0"/>
                          <a:cs typeface="Calibri" panose="020F0502020204030204" pitchFamily="34" charset="0"/>
                        </a:rPr>
                        <a:t>X</a:t>
                      </a:r>
                      <a:endParaRPr lang="en-ZA" sz="1100">
                        <a:effectLst/>
                        <a:latin typeface="Times New Roman" panose="02020603050405020304" pitchFamily="18" charset="0"/>
                        <a:ea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300"/>
                        </a:spcBef>
                        <a:spcAft>
                          <a:spcPts val="300"/>
                        </a:spcAft>
                      </a:pPr>
                      <a:r>
                        <a:rPr lang="en-US" sz="1100">
                          <a:effectLst/>
                          <a:latin typeface="Calibri" panose="020F0502020204030204" pitchFamily="34" charset="0"/>
                          <a:ea typeface="Calibri" panose="020F0502020204030204" pitchFamily="34" charset="0"/>
                          <a:cs typeface="Calibri" panose="020F0502020204030204" pitchFamily="34" charset="0"/>
                        </a:rPr>
                        <a:t>X</a:t>
                      </a:r>
                      <a:endParaRPr lang="en-ZA" sz="1100">
                        <a:effectLst/>
                        <a:latin typeface="Times New Roman" panose="02020603050405020304" pitchFamily="18" charset="0"/>
                        <a:ea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300"/>
                        </a:spcBef>
                        <a:spcAft>
                          <a:spcPts val="300"/>
                        </a:spcAft>
                      </a:pPr>
                      <a:r>
                        <a:rPr lang="en-US" sz="1100">
                          <a:effectLst/>
                          <a:latin typeface="Calibri" panose="020F0502020204030204" pitchFamily="34" charset="0"/>
                          <a:ea typeface="Calibri" panose="020F0502020204030204" pitchFamily="34" charset="0"/>
                          <a:cs typeface="Calibri" panose="020F0502020204030204" pitchFamily="34" charset="0"/>
                        </a:rPr>
                        <a:t>X</a:t>
                      </a:r>
                      <a:endParaRPr lang="en-ZA" sz="1100">
                        <a:effectLst/>
                        <a:latin typeface="Times New Roman" panose="02020603050405020304" pitchFamily="18" charset="0"/>
                        <a:ea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300"/>
                        </a:spcBef>
                        <a:spcAft>
                          <a:spcPts val="300"/>
                        </a:spcAft>
                      </a:pPr>
                      <a:r>
                        <a:rPr lang="en-US" sz="1100">
                          <a:effectLst/>
                          <a:latin typeface="Calibri" panose="020F0502020204030204" pitchFamily="34" charset="0"/>
                          <a:ea typeface="Calibri" panose="020F0502020204030204" pitchFamily="34" charset="0"/>
                          <a:cs typeface="Calibri" panose="020F0502020204030204" pitchFamily="34" charset="0"/>
                        </a:rPr>
                        <a:t> </a:t>
                      </a:r>
                      <a:endParaRPr lang="en-ZA" sz="1100">
                        <a:effectLst/>
                        <a:latin typeface="Times New Roman" panose="02020603050405020304" pitchFamily="18" charset="0"/>
                        <a:ea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21706">
                <a:tc>
                  <a:txBody>
                    <a:bodyPr/>
                    <a:lstStyle/>
                    <a:p>
                      <a:pPr algn="just">
                        <a:spcBef>
                          <a:spcPts val="300"/>
                        </a:spcBef>
                        <a:spcAft>
                          <a:spcPts val="300"/>
                        </a:spcAft>
                      </a:pPr>
                      <a:r>
                        <a:rPr lang="en-US" sz="1100">
                          <a:effectLst/>
                          <a:latin typeface="Times New Roman" panose="02020603050405020304" pitchFamily="18" charset="0"/>
                          <a:ea typeface="Calibri" panose="020F0502020204030204" pitchFamily="34" charset="0"/>
                        </a:rPr>
                        <a:t>4.4.4.3</a:t>
                      </a:r>
                      <a:endParaRPr lang="en-ZA" sz="1100">
                        <a:effectLst/>
                        <a:latin typeface="Times New Roman" panose="02020603050405020304" pitchFamily="18" charset="0"/>
                        <a:ea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Bef>
                          <a:spcPts val="300"/>
                        </a:spcBef>
                        <a:spcAft>
                          <a:spcPts val="300"/>
                        </a:spcAft>
                      </a:pPr>
                      <a:r>
                        <a:rPr lang="en-US" sz="1100">
                          <a:effectLst/>
                          <a:latin typeface="Times New Roman" panose="02020603050405020304" pitchFamily="18" charset="0"/>
                          <a:ea typeface="Calibri" panose="020F0502020204030204" pitchFamily="34" charset="0"/>
                        </a:rPr>
                        <a:t>Batch licensing</a:t>
                      </a:r>
                      <a:endParaRPr lang="en-ZA" sz="1100">
                        <a:effectLst/>
                        <a:latin typeface="Times New Roman" panose="02020603050405020304" pitchFamily="18" charset="0"/>
                        <a:ea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300"/>
                        </a:spcBef>
                        <a:spcAft>
                          <a:spcPts val="300"/>
                        </a:spcAft>
                      </a:pPr>
                      <a:r>
                        <a:rPr lang="en-US" sz="1100">
                          <a:effectLst/>
                          <a:latin typeface="Calibri" panose="020F0502020204030204" pitchFamily="34" charset="0"/>
                          <a:ea typeface="Calibri" panose="020F0502020204030204" pitchFamily="34" charset="0"/>
                          <a:cs typeface="Calibri" panose="020F0502020204030204" pitchFamily="34" charset="0"/>
                        </a:rPr>
                        <a:t> </a:t>
                      </a:r>
                      <a:endParaRPr lang="en-ZA" sz="1100">
                        <a:effectLst/>
                        <a:latin typeface="Times New Roman" panose="02020603050405020304" pitchFamily="18" charset="0"/>
                        <a:ea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300"/>
                        </a:spcBef>
                        <a:spcAft>
                          <a:spcPts val="300"/>
                        </a:spcAft>
                      </a:pPr>
                      <a:r>
                        <a:rPr lang="en-US" sz="1100">
                          <a:effectLst/>
                          <a:latin typeface="Calibri" panose="020F0502020204030204" pitchFamily="34" charset="0"/>
                          <a:ea typeface="Calibri" panose="020F0502020204030204" pitchFamily="34" charset="0"/>
                          <a:cs typeface="Calibri" panose="020F0502020204030204" pitchFamily="34" charset="0"/>
                        </a:rPr>
                        <a:t>X</a:t>
                      </a:r>
                      <a:endParaRPr lang="en-ZA" sz="1100">
                        <a:effectLst/>
                        <a:latin typeface="Times New Roman" panose="02020603050405020304" pitchFamily="18" charset="0"/>
                        <a:ea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300"/>
                        </a:spcBef>
                        <a:spcAft>
                          <a:spcPts val="300"/>
                        </a:spcAft>
                      </a:pPr>
                      <a:r>
                        <a:rPr lang="en-US" sz="1100">
                          <a:effectLst/>
                          <a:latin typeface="Calibri" panose="020F0502020204030204" pitchFamily="34" charset="0"/>
                          <a:ea typeface="Calibri" panose="020F0502020204030204" pitchFamily="34" charset="0"/>
                          <a:cs typeface="Calibri" panose="020F0502020204030204" pitchFamily="34" charset="0"/>
                        </a:rPr>
                        <a:t> </a:t>
                      </a:r>
                      <a:endParaRPr lang="en-ZA" sz="1100">
                        <a:effectLst/>
                        <a:latin typeface="Times New Roman" panose="02020603050405020304" pitchFamily="18" charset="0"/>
                        <a:ea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300"/>
                        </a:spcBef>
                        <a:spcAft>
                          <a:spcPts val="300"/>
                        </a:spcAft>
                      </a:pPr>
                      <a:r>
                        <a:rPr lang="en-US" sz="1100">
                          <a:effectLst/>
                          <a:latin typeface="Calibri" panose="020F0502020204030204" pitchFamily="34" charset="0"/>
                          <a:ea typeface="Calibri" panose="020F0502020204030204" pitchFamily="34" charset="0"/>
                          <a:cs typeface="Calibri" panose="020F0502020204030204" pitchFamily="34" charset="0"/>
                        </a:rPr>
                        <a:t> </a:t>
                      </a:r>
                      <a:endParaRPr lang="en-ZA" sz="1100">
                        <a:effectLst/>
                        <a:latin typeface="Times New Roman" panose="02020603050405020304" pitchFamily="18" charset="0"/>
                        <a:ea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300"/>
                        </a:spcBef>
                        <a:spcAft>
                          <a:spcPts val="300"/>
                        </a:spcAft>
                      </a:pPr>
                      <a:r>
                        <a:rPr lang="en-US" sz="1100">
                          <a:effectLst/>
                          <a:latin typeface="Calibri" panose="020F0502020204030204" pitchFamily="34" charset="0"/>
                          <a:ea typeface="Calibri" panose="020F0502020204030204" pitchFamily="34" charset="0"/>
                          <a:cs typeface="Calibri" panose="020F0502020204030204" pitchFamily="34" charset="0"/>
                        </a:rPr>
                        <a:t> </a:t>
                      </a:r>
                      <a:endParaRPr lang="en-ZA" sz="1100">
                        <a:effectLst/>
                        <a:latin typeface="Times New Roman" panose="02020603050405020304" pitchFamily="18" charset="0"/>
                        <a:ea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300"/>
                        </a:spcBef>
                        <a:spcAft>
                          <a:spcPts val="300"/>
                        </a:spcAft>
                      </a:pPr>
                      <a:r>
                        <a:rPr lang="en-US" sz="1100">
                          <a:effectLst/>
                          <a:latin typeface="Calibri" panose="020F0502020204030204" pitchFamily="34" charset="0"/>
                          <a:ea typeface="Calibri" panose="020F0502020204030204" pitchFamily="34" charset="0"/>
                          <a:cs typeface="Calibri" panose="020F0502020204030204" pitchFamily="34" charset="0"/>
                        </a:rPr>
                        <a:t>X</a:t>
                      </a:r>
                      <a:endParaRPr lang="en-ZA" sz="1100">
                        <a:effectLst/>
                        <a:latin typeface="Times New Roman" panose="02020603050405020304" pitchFamily="18" charset="0"/>
                        <a:ea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300"/>
                        </a:spcBef>
                        <a:spcAft>
                          <a:spcPts val="300"/>
                        </a:spcAft>
                      </a:pPr>
                      <a:r>
                        <a:rPr lang="en-US" sz="1100">
                          <a:effectLst/>
                          <a:latin typeface="Calibri" panose="020F0502020204030204" pitchFamily="34" charset="0"/>
                          <a:ea typeface="Calibri" panose="020F0502020204030204" pitchFamily="34" charset="0"/>
                          <a:cs typeface="Calibri" panose="020F0502020204030204" pitchFamily="34" charset="0"/>
                        </a:rPr>
                        <a:t> </a:t>
                      </a:r>
                      <a:endParaRPr lang="en-ZA" sz="1100">
                        <a:effectLst/>
                        <a:latin typeface="Times New Roman" panose="02020603050405020304" pitchFamily="18" charset="0"/>
                        <a:ea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21706">
                <a:tc>
                  <a:txBody>
                    <a:bodyPr/>
                    <a:lstStyle/>
                    <a:p>
                      <a:pPr algn="just">
                        <a:spcBef>
                          <a:spcPts val="300"/>
                        </a:spcBef>
                        <a:spcAft>
                          <a:spcPts val="300"/>
                        </a:spcAft>
                      </a:pPr>
                      <a:r>
                        <a:rPr lang="en-US" sz="1100">
                          <a:effectLst/>
                          <a:latin typeface="Times New Roman" panose="02020603050405020304" pitchFamily="18" charset="0"/>
                          <a:ea typeface="Calibri" panose="020F0502020204030204" pitchFamily="34" charset="0"/>
                        </a:rPr>
                        <a:t>4.4.4.4</a:t>
                      </a:r>
                      <a:endParaRPr lang="en-ZA" sz="1100">
                        <a:effectLst/>
                        <a:latin typeface="Times New Roman" panose="02020603050405020304" pitchFamily="18" charset="0"/>
                        <a:ea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Bef>
                          <a:spcPts val="300"/>
                        </a:spcBef>
                        <a:spcAft>
                          <a:spcPts val="300"/>
                        </a:spcAft>
                      </a:pPr>
                      <a:r>
                        <a:rPr lang="en-US" sz="1100">
                          <a:effectLst/>
                          <a:latin typeface="Times New Roman" panose="02020603050405020304" pitchFamily="18" charset="0"/>
                          <a:ea typeface="Calibri" panose="020F0502020204030204" pitchFamily="34" charset="0"/>
                        </a:rPr>
                        <a:t>Surveillance of the production system</a:t>
                      </a:r>
                      <a:endParaRPr lang="en-ZA" sz="1100">
                        <a:effectLst/>
                        <a:latin typeface="Times New Roman" panose="02020603050405020304" pitchFamily="18" charset="0"/>
                        <a:ea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300"/>
                        </a:spcBef>
                        <a:spcAft>
                          <a:spcPts val="300"/>
                        </a:spcAft>
                      </a:pPr>
                      <a:r>
                        <a:rPr lang="en-US" sz="1100">
                          <a:effectLst/>
                          <a:latin typeface="Calibri" panose="020F0502020204030204" pitchFamily="34" charset="0"/>
                          <a:ea typeface="Calibri" panose="020F0502020204030204" pitchFamily="34" charset="0"/>
                          <a:cs typeface="Calibri" panose="020F0502020204030204" pitchFamily="34" charset="0"/>
                        </a:rPr>
                        <a:t> </a:t>
                      </a:r>
                      <a:endParaRPr lang="en-ZA" sz="1100">
                        <a:effectLst/>
                        <a:latin typeface="Times New Roman" panose="02020603050405020304" pitchFamily="18" charset="0"/>
                        <a:ea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300"/>
                        </a:spcBef>
                        <a:spcAft>
                          <a:spcPts val="300"/>
                        </a:spcAft>
                      </a:pPr>
                      <a:r>
                        <a:rPr lang="en-US" sz="1100">
                          <a:effectLst/>
                          <a:latin typeface="Calibri" panose="020F0502020204030204" pitchFamily="34" charset="0"/>
                          <a:ea typeface="Calibri" panose="020F0502020204030204" pitchFamily="34" charset="0"/>
                          <a:cs typeface="Calibri" panose="020F0502020204030204" pitchFamily="34" charset="0"/>
                        </a:rPr>
                        <a:t> </a:t>
                      </a:r>
                      <a:endParaRPr lang="en-ZA" sz="1100">
                        <a:effectLst/>
                        <a:latin typeface="Times New Roman" panose="02020603050405020304" pitchFamily="18" charset="0"/>
                        <a:ea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300"/>
                        </a:spcBef>
                        <a:spcAft>
                          <a:spcPts val="300"/>
                        </a:spcAft>
                      </a:pPr>
                      <a:r>
                        <a:rPr lang="en-US" sz="1100">
                          <a:effectLst/>
                          <a:latin typeface="Calibri" panose="020F0502020204030204" pitchFamily="34" charset="0"/>
                          <a:ea typeface="Calibri" panose="020F0502020204030204" pitchFamily="34" charset="0"/>
                          <a:cs typeface="Calibri" panose="020F0502020204030204" pitchFamily="34" charset="0"/>
                        </a:rPr>
                        <a:t>X</a:t>
                      </a:r>
                      <a:endParaRPr lang="en-ZA" sz="1100">
                        <a:effectLst/>
                        <a:latin typeface="Times New Roman" panose="02020603050405020304" pitchFamily="18" charset="0"/>
                        <a:ea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300"/>
                        </a:spcBef>
                        <a:spcAft>
                          <a:spcPts val="300"/>
                        </a:spcAft>
                      </a:pPr>
                      <a:r>
                        <a:rPr lang="en-US" sz="1100">
                          <a:effectLst/>
                          <a:latin typeface="Calibri" panose="020F0502020204030204" pitchFamily="34" charset="0"/>
                          <a:ea typeface="Calibri" panose="020F0502020204030204" pitchFamily="34" charset="0"/>
                          <a:cs typeface="Calibri" panose="020F0502020204030204" pitchFamily="34" charset="0"/>
                        </a:rPr>
                        <a:t>X</a:t>
                      </a:r>
                      <a:endParaRPr lang="en-ZA" sz="1100">
                        <a:effectLst/>
                        <a:latin typeface="Times New Roman" panose="02020603050405020304" pitchFamily="18" charset="0"/>
                        <a:ea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300"/>
                        </a:spcBef>
                        <a:spcAft>
                          <a:spcPts val="300"/>
                        </a:spcAft>
                      </a:pPr>
                      <a:r>
                        <a:rPr lang="en-US" sz="1100">
                          <a:effectLst/>
                          <a:latin typeface="Calibri" panose="020F0502020204030204" pitchFamily="34" charset="0"/>
                          <a:ea typeface="Calibri" panose="020F0502020204030204" pitchFamily="34" charset="0"/>
                          <a:cs typeface="Calibri" panose="020F0502020204030204" pitchFamily="34" charset="0"/>
                        </a:rPr>
                        <a:t>X</a:t>
                      </a:r>
                      <a:endParaRPr lang="en-ZA" sz="1100">
                        <a:effectLst/>
                        <a:latin typeface="Times New Roman" panose="02020603050405020304" pitchFamily="18" charset="0"/>
                        <a:ea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300"/>
                        </a:spcBef>
                        <a:spcAft>
                          <a:spcPts val="300"/>
                        </a:spcAft>
                      </a:pPr>
                      <a:r>
                        <a:rPr lang="en-US" sz="1100">
                          <a:effectLst/>
                          <a:latin typeface="Calibri" panose="020F0502020204030204" pitchFamily="34" charset="0"/>
                          <a:ea typeface="Calibri" panose="020F0502020204030204" pitchFamily="34" charset="0"/>
                          <a:cs typeface="Calibri" panose="020F0502020204030204" pitchFamily="34" charset="0"/>
                        </a:rPr>
                        <a:t>X</a:t>
                      </a:r>
                      <a:endParaRPr lang="en-ZA" sz="1100">
                        <a:effectLst/>
                        <a:latin typeface="Times New Roman" panose="02020603050405020304" pitchFamily="18" charset="0"/>
                        <a:ea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300"/>
                        </a:spcBef>
                        <a:spcAft>
                          <a:spcPts val="300"/>
                        </a:spcAft>
                      </a:pPr>
                      <a:r>
                        <a:rPr lang="en-US" sz="1100">
                          <a:effectLst/>
                          <a:latin typeface="Calibri" panose="020F0502020204030204" pitchFamily="34" charset="0"/>
                          <a:ea typeface="Calibri" panose="020F0502020204030204" pitchFamily="34" charset="0"/>
                          <a:cs typeface="Calibri" panose="020F0502020204030204" pitchFamily="34" charset="0"/>
                        </a:rPr>
                        <a:t> </a:t>
                      </a:r>
                      <a:endParaRPr lang="en-ZA" sz="1100">
                        <a:effectLst/>
                        <a:latin typeface="Times New Roman" panose="02020603050405020304" pitchFamily="18" charset="0"/>
                        <a:ea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43411">
                <a:tc gridSpan="9">
                  <a:txBody>
                    <a:bodyPr/>
                    <a:lstStyle/>
                    <a:p>
                      <a:pPr algn="just">
                        <a:spcBef>
                          <a:spcPts val="300"/>
                        </a:spcBef>
                        <a:spcAft>
                          <a:spcPts val="300"/>
                        </a:spcAft>
                      </a:pPr>
                      <a:r>
                        <a:rPr lang="en-US" sz="1100" i="1" dirty="0">
                          <a:effectLst/>
                          <a:latin typeface="Times New Roman" panose="02020603050405020304" pitchFamily="18" charset="0"/>
                          <a:ea typeface="Calibri" panose="020F0502020204030204" pitchFamily="34" charset="0"/>
                        </a:rPr>
                        <a:t>Note: 	</a:t>
                      </a:r>
                      <a:r>
                        <a:rPr lang="en-US" sz="1100" dirty="0">
                          <a:effectLst/>
                          <a:latin typeface="Times New Roman" panose="02020603050405020304" pitchFamily="18" charset="0"/>
                          <a:ea typeface="Calibri" panose="020F0502020204030204" pitchFamily="34" charset="0"/>
                        </a:rPr>
                        <a:t>“</a:t>
                      </a:r>
                      <a:r>
                        <a:rPr lang="en-US" sz="1100" i="1" dirty="0">
                          <a:effectLst/>
                          <a:latin typeface="Times New Roman" panose="02020603050405020304" pitchFamily="18" charset="0"/>
                          <a:ea typeface="Calibri" panose="020F0502020204030204" pitchFamily="34" charset="0"/>
                        </a:rPr>
                        <a:t>N” </a:t>
                      </a:r>
                      <a:r>
                        <a:rPr lang="en-US" sz="1100" dirty="0">
                          <a:effectLst/>
                          <a:latin typeface="Times New Roman" panose="02020603050405020304" pitchFamily="18" charset="0"/>
                          <a:ea typeface="Calibri" panose="020F0502020204030204" pitchFamily="34" charset="0"/>
                        </a:rPr>
                        <a:t>has been added to show an undefined number of possible other schemes which can be based on different activities</a:t>
                      </a:r>
                      <a:endParaRPr lang="en-ZA" sz="1100" dirty="0">
                        <a:effectLst/>
                        <a:latin typeface="Times New Roman" panose="02020603050405020304" pitchFamily="18" charset="0"/>
                        <a:ea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ZA"/>
                    </a:p>
                  </a:txBody>
                  <a:tcPr/>
                </a:tc>
                <a:tc hMerge="1">
                  <a:txBody>
                    <a:bodyPr/>
                    <a:lstStyle/>
                    <a:p>
                      <a:endParaRPr lang="en-ZA"/>
                    </a:p>
                  </a:txBody>
                  <a:tcPr/>
                </a:tc>
                <a:tc hMerge="1">
                  <a:txBody>
                    <a:bodyPr/>
                    <a:lstStyle/>
                    <a:p>
                      <a:endParaRPr lang="en-ZA"/>
                    </a:p>
                  </a:txBody>
                  <a:tcPr/>
                </a:tc>
                <a:tc hMerge="1">
                  <a:txBody>
                    <a:bodyPr/>
                    <a:lstStyle/>
                    <a:p>
                      <a:endParaRPr lang="en-ZA"/>
                    </a:p>
                  </a:txBody>
                  <a:tcPr/>
                </a:tc>
                <a:tc hMerge="1">
                  <a:txBody>
                    <a:bodyPr/>
                    <a:lstStyle/>
                    <a:p>
                      <a:endParaRPr lang="en-ZA"/>
                    </a:p>
                  </a:txBody>
                  <a:tcPr/>
                </a:tc>
                <a:tc hMerge="1">
                  <a:txBody>
                    <a:bodyPr/>
                    <a:lstStyle/>
                    <a:p>
                      <a:endParaRPr lang="en-ZA"/>
                    </a:p>
                  </a:txBody>
                  <a:tcPr/>
                </a:tc>
                <a:tc hMerge="1">
                  <a:txBody>
                    <a:bodyPr/>
                    <a:lstStyle/>
                    <a:p>
                      <a:endParaRPr lang="en-ZA"/>
                    </a:p>
                  </a:txBody>
                  <a:tcPr/>
                </a:tc>
                <a:tc hMerge="1">
                  <a:txBody>
                    <a:bodyPr/>
                    <a:lstStyle/>
                    <a:p>
                      <a:endParaRPr lang="en-ZA"/>
                    </a:p>
                  </a:txBody>
                  <a:tcPr/>
                </a:tc>
              </a:tr>
            </a:tbl>
          </a:graphicData>
        </a:graphic>
      </p:graphicFrame>
    </p:spTree>
    <p:extLst>
      <p:ext uri="{BB962C8B-B14F-4D97-AF65-F5344CB8AC3E}">
        <p14:creationId xmlns:p14="http://schemas.microsoft.com/office/powerpoint/2010/main" val="1853147002"/>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36476" y="0"/>
            <a:ext cx="9325036" cy="836712"/>
          </a:xfrm>
        </p:spPr>
        <p:txBody>
          <a:bodyPr/>
          <a:lstStyle/>
          <a:p>
            <a:r>
              <a:rPr lang="en-ZA" sz="2000" dirty="0" smtClean="0"/>
              <a:t>DETAILED GUIDANCE</a:t>
            </a:r>
            <a:endParaRPr lang="en-GB" dirty="0"/>
          </a:p>
        </p:txBody>
      </p:sp>
      <p:sp>
        <p:nvSpPr>
          <p:cNvPr id="3" name="Content Placeholder 2"/>
          <p:cNvSpPr>
            <a:spLocks noGrp="1"/>
          </p:cNvSpPr>
          <p:nvPr>
            <p:ph idx="1"/>
          </p:nvPr>
        </p:nvSpPr>
        <p:spPr>
          <a:xfrm>
            <a:off x="236476" y="1124744"/>
            <a:ext cx="9517124" cy="4330824"/>
          </a:xfrm>
        </p:spPr>
        <p:txBody>
          <a:bodyPr/>
          <a:lstStyle/>
          <a:p>
            <a:r>
              <a:rPr lang="en-ZA" sz="2800" dirty="0" smtClean="0"/>
              <a:t>Minimum requirements for the production system of a packer</a:t>
            </a:r>
          </a:p>
          <a:p>
            <a:r>
              <a:rPr lang="en-ZA" sz="2800" dirty="0" smtClean="0"/>
              <a:t>Practical examples of different certification schemes</a:t>
            </a:r>
          </a:p>
          <a:p>
            <a:r>
              <a:rPr lang="en-ZA" sz="2800" dirty="0" smtClean="0"/>
              <a:t>Minimum requirements for designation bodies</a:t>
            </a:r>
          </a:p>
          <a:p>
            <a:r>
              <a:rPr lang="en-ZA" sz="2800" dirty="0" smtClean="0"/>
              <a:t>Information to be contained in the certificate issued by designated bodies </a:t>
            </a:r>
          </a:p>
          <a:p>
            <a:r>
              <a:rPr lang="en-ZA" sz="2800" dirty="0" smtClean="0"/>
              <a:t>Design and application of marks of conformity</a:t>
            </a:r>
          </a:p>
          <a:p>
            <a:r>
              <a:rPr lang="en-ZA" sz="2800" dirty="0" smtClean="0"/>
              <a:t>Resolution of complaints and disputes </a:t>
            </a:r>
            <a:endParaRPr lang="en-ZA" sz="2800" dirty="0"/>
          </a:p>
          <a:p>
            <a:endParaRPr lang="en-ZA" sz="2800" dirty="0" smtClean="0"/>
          </a:p>
          <a:p>
            <a:pPr lvl="1"/>
            <a:endParaRPr lang="en-ZA" sz="2600" dirty="0" smtClean="0"/>
          </a:p>
          <a:p>
            <a:pPr lvl="1"/>
            <a:endParaRPr lang="en-ZA" sz="2600" dirty="0" smtClean="0"/>
          </a:p>
          <a:p>
            <a:pPr lvl="1"/>
            <a:endParaRPr lang="en-ZA" sz="2600" dirty="0"/>
          </a:p>
        </p:txBody>
      </p:sp>
      <p:sp>
        <p:nvSpPr>
          <p:cNvPr id="5" name="Slide Number Placeholder 4"/>
          <p:cNvSpPr>
            <a:spLocks noGrp="1"/>
          </p:cNvSpPr>
          <p:nvPr>
            <p:ph type="sldNum" sz="quarter" idx="12"/>
          </p:nvPr>
        </p:nvSpPr>
        <p:spPr/>
        <p:txBody>
          <a:bodyPr/>
          <a:lstStyle/>
          <a:p>
            <a:fld id="{ABF32766-60C9-4BAC-9EFC-FDF3BF48D01F}" type="slidenum">
              <a:rPr lang="en-US" altLang="en-US" smtClean="0"/>
              <a:pPr/>
              <a:t>44</a:t>
            </a:fld>
            <a:endParaRPr lang="en-US" altLang="en-US" dirty="0"/>
          </a:p>
        </p:txBody>
      </p:sp>
    </p:spTree>
    <p:extLst>
      <p:ext uri="{BB962C8B-B14F-4D97-AF65-F5344CB8AC3E}">
        <p14:creationId xmlns:p14="http://schemas.microsoft.com/office/powerpoint/2010/main" val="3273715436"/>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36476" y="0"/>
            <a:ext cx="9325036" cy="836712"/>
          </a:xfrm>
        </p:spPr>
        <p:txBody>
          <a:bodyPr/>
          <a:lstStyle/>
          <a:p>
            <a:r>
              <a:rPr lang="en-ZA" sz="2000" dirty="0" smtClean="0"/>
              <a:t>DETAILED GUIDANCE</a:t>
            </a:r>
            <a:endParaRPr lang="en-GB" dirty="0"/>
          </a:p>
        </p:txBody>
      </p:sp>
      <p:sp>
        <p:nvSpPr>
          <p:cNvPr id="3" name="Content Placeholder 2"/>
          <p:cNvSpPr>
            <a:spLocks noGrp="1"/>
          </p:cNvSpPr>
          <p:nvPr>
            <p:ph idx="1"/>
          </p:nvPr>
        </p:nvSpPr>
        <p:spPr>
          <a:xfrm>
            <a:off x="236476" y="1124744"/>
            <a:ext cx="9517124" cy="4330824"/>
          </a:xfrm>
        </p:spPr>
        <p:txBody>
          <a:bodyPr/>
          <a:lstStyle/>
          <a:p>
            <a:r>
              <a:rPr lang="en-ZA" sz="2800" dirty="0" smtClean="0"/>
              <a:t>Minimum requirements for the production system of a packer</a:t>
            </a:r>
          </a:p>
          <a:p>
            <a:pPr lvl="1"/>
            <a:r>
              <a:rPr lang="en-ZA" sz="2400" dirty="0" smtClean="0"/>
              <a:t>System documentation</a:t>
            </a:r>
          </a:p>
          <a:p>
            <a:pPr lvl="1"/>
            <a:r>
              <a:rPr lang="en-ZA" sz="2400" dirty="0" smtClean="0"/>
              <a:t>Implementation, maintenance and review of the system</a:t>
            </a:r>
          </a:p>
          <a:p>
            <a:pPr lvl="1"/>
            <a:r>
              <a:rPr lang="en-ZA" sz="2400" dirty="0" smtClean="0"/>
              <a:t>Competent personnel</a:t>
            </a:r>
          </a:p>
          <a:p>
            <a:pPr lvl="1"/>
            <a:r>
              <a:rPr lang="en-ZA" sz="2400" dirty="0" smtClean="0"/>
              <a:t>Inspection of packing material</a:t>
            </a:r>
          </a:p>
          <a:p>
            <a:pPr lvl="1"/>
            <a:r>
              <a:rPr lang="en-ZA" sz="2400" dirty="0" smtClean="0"/>
              <a:t>Retention of records</a:t>
            </a:r>
          </a:p>
          <a:p>
            <a:pPr lvl="1"/>
            <a:r>
              <a:rPr lang="en-ZA" sz="2400" dirty="0" smtClean="0"/>
              <a:t>Identification of </a:t>
            </a:r>
            <a:r>
              <a:rPr lang="en-ZA" sz="2400" dirty="0" err="1" smtClean="0"/>
              <a:t>prepackages</a:t>
            </a:r>
            <a:endParaRPr lang="en-ZA" sz="2400" dirty="0" smtClean="0"/>
          </a:p>
          <a:p>
            <a:pPr lvl="1"/>
            <a:r>
              <a:rPr lang="en-ZA" sz="2400" dirty="0" smtClean="0"/>
              <a:t>Identification of packing lines</a:t>
            </a:r>
          </a:p>
          <a:p>
            <a:pPr lvl="1"/>
            <a:r>
              <a:rPr lang="en-ZA" sz="2400" dirty="0" smtClean="0"/>
              <a:t>Measuring instruments</a:t>
            </a:r>
          </a:p>
          <a:p>
            <a:pPr lvl="1"/>
            <a:r>
              <a:rPr lang="en-ZA" sz="2400" dirty="0" smtClean="0"/>
              <a:t>Sampling and measuring methods</a:t>
            </a:r>
          </a:p>
          <a:p>
            <a:pPr lvl="1"/>
            <a:r>
              <a:rPr lang="en-ZA" sz="2400" dirty="0" smtClean="0"/>
              <a:t>Non-conforming products</a:t>
            </a:r>
          </a:p>
          <a:p>
            <a:pPr lvl="1"/>
            <a:endParaRPr lang="en-ZA" sz="2600" dirty="0" smtClean="0"/>
          </a:p>
          <a:p>
            <a:pPr lvl="1"/>
            <a:endParaRPr lang="en-ZA" sz="2600" dirty="0" smtClean="0"/>
          </a:p>
          <a:p>
            <a:pPr lvl="1"/>
            <a:endParaRPr lang="en-ZA" sz="2600" dirty="0"/>
          </a:p>
        </p:txBody>
      </p:sp>
      <p:sp>
        <p:nvSpPr>
          <p:cNvPr id="5" name="Slide Number Placeholder 4"/>
          <p:cNvSpPr>
            <a:spLocks noGrp="1"/>
          </p:cNvSpPr>
          <p:nvPr>
            <p:ph type="sldNum" sz="quarter" idx="12"/>
          </p:nvPr>
        </p:nvSpPr>
        <p:spPr/>
        <p:txBody>
          <a:bodyPr/>
          <a:lstStyle/>
          <a:p>
            <a:fld id="{ABF32766-60C9-4BAC-9EFC-FDF3BF48D01F}" type="slidenum">
              <a:rPr lang="en-US" altLang="en-US" smtClean="0"/>
              <a:pPr/>
              <a:t>45</a:t>
            </a:fld>
            <a:endParaRPr lang="en-US" altLang="en-US" dirty="0"/>
          </a:p>
        </p:txBody>
      </p:sp>
    </p:spTree>
    <p:extLst>
      <p:ext uri="{BB962C8B-B14F-4D97-AF65-F5344CB8AC3E}">
        <p14:creationId xmlns:p14="http://schemas.microsoft.com/office/powerpoint/2010/main" val="4257568885"/>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5"/>
          <p:cNvSpPr>
            <a:spLocks noGrp="1"/>
          </p:cNvSpPr>
          <p:nvPr>
            <p:ph type="sldNum" sz="quarter" idx="12"/>
          </p:nvPr>
        </p:nvSpPr>
        <p:spPr/>
        <p:txBody>
          <a:bodyPr/>
          <a:lstStyle/>
          <a:p>
            <a:fld id="{7E5DBCDC-8CA3-412C-8B2B-A9367A1215C2}" type="slidenum">
              <a:rPr lang="en-US" altLang="en-US"/>
              <a:pPr/>
              <a:t>46</a:t>
            </a:fld>
            <a:endParaRPr lang="en-US" altLang="en-US" dirty="0"/>
          </a:p>
        </p:txBody>
      </p:sp>
      <p:sp>
        <p:nvSpPr>
          <p:cNvPr id="129026" name="Rectangle 2"/>
          <p:cNvSpPr>
            <a:spLocks noGrp="1" noChangeArrowheads="1"/>
          </p:cNvSpPr>
          <p:nvPr>
            <p:ph type="title"/>
          </p:nvPr>
        </p:nvSpPr>
        <p:spPr/>
        <p:txBody>
          <a:bodyPr/>
          <a:lstStyle/>
          <a:p>
            <a:r>
              <a:rPr lang="en-US" altLang="en-US" dirty="0"/>
              <a:t>LEGAL METROLOGY</a:t>
            </a:r>
          </a:p>
        </p:txBody>
      </p:sp>
      <p:sp>
        <p:nvSpPr>
          <p:cNvPr id="129027" name="Rectangle 3"/>
          <p:cNvSpPr>
            <a:spLocks noGrp="1" noChangeArrowheads="1"/>
          </p:cNvSpPr>
          <p:nvPr>
            <p:ph type="body" idx="1"/>
          </p:nvPr>
        </p:nvSpPr>
        <p:spPr/>
        <p:txBody>
          <a:bodyPr/>
          <a:lstStyle/>
          <a:p>
            <a:endParaRPr lang="en-US" altLang="en-US" dirty="0"/>
          </a:p>
          <a:p>
            <a:endParaRPr lang="en-US" altLang="en-US" dirty="0"/>
          </a:p>
          <a:p>
            <a:endParaRPr lang="en-US" altLang="en-US" dirty="0"/>
          </a:p>
          <a:p>
            <a:r>
              <a:rPr lang="en-US" altLang="en-US" sz="3600" b="1" dirty="0"/>
              <a:t>THANKS FOR LISTENING</a:t>
            </a:r>
          </a:p>
          <a:p>
            <a:endParaRPr lang="en-US" altLang="en-US" sz="3600" b="1" dirty="0"/>
          </a:p>
          <a:p>
            <a:r>
              <a:rPr lang="en-US" altLang="en-US" sz="3600" b="1" dirty="0"/>
              <a:t>QUESTIONS????</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5"/>
          <p:cNvSpPr>
            <a:spLocks noGrp="1"/>
          </p:cNvSpPr>
          <p:nvPr>
            <p:ph type="sldNum" sz="quarter" idx="12"/>
          </p:nvPr>
        </p:nvSpPr>
        <p:spPr/>
        <p:txBody>
          <a:bodyPr/>
          <a:lstStyle/>
          <a:p>
            <a:fld id="{2D549974-C600-41C9-AC9F-465EA6C308CF}" type="slidenum">
              <a:rPr lang="en-US" altLang="en-US"/>
              <a:pPr/>
              <a:t>5</a:t>
            </a:fld>
            <a:endParaRPr lang="en-US" altLang="en-US" dirty="0"/>
          </a:p>
        </p:txBody>
      </p:sp>
      <p:sp>
        <p:nvSpPr>
          <p:cNvPr id="95234" name="Rectangle 2"/>
          <p:cNvSpPr>
            <a:spLocks noGrp="1" noChangeArrowheads="1"/>
          </p:cNvSpPr>
          <p:nvPr>
            <p:ph type="title"/>
          </p:nvPr>
        </p:nvSpPr>
        <p:spPr>
          <a:xfrm>
            <a:off x="728663" y="0"/>
            <a:ext cx="8760841" cy="838200"/>
          </a:xfrm>
        </p:spPr>
        <p:txBody>
          <a:bodyPr/>
          <a:lstStyle/>
          <a:p>
            <a:r>
              <a:rPr lang="en-US" altLang="en-US" dirty="0" smtClean="0"/>
              <a:t>EXAMLES OF METROLOGY OF A LEGAL NATURE</a:t>
            </a:r>
            <a:endParaRPr lang="en-GB" altLang="en-US" dirty="0"/>
          </a:p>
        </p:txBody>
      </p:sp>
      <p:pic>
        <p:nvPicPr>
          <p:cNvPr id="4" name="Picture 3"/>
          <p:cNvPicPr>
            <a:picLocks noChangeAspect="1"/>
          </p:cNvPicPr>
          <p:nvPr/>
        </p:nvPicPr>
        <p:blipFill>
          <a:blip r:embed="rId2"/>
          <a:stretch>
            <a:fillRect/>
          </a:stretch>
        </p:blipFill>
        <p:spPr>
          <a:xfrm>
            <a:off x="848544" y="1196752"/>
            <a:ext cx="1872208" cy="1455288"/>
          </a:xfrm>
          <a:prstGeom prst="rect">
            <a:avLst/>
          </a:prstGeom>
        </p:spPr>
      </p:pic>
      <p:sp>
        <p:nvSpPr>
          <p:cNvPr id="95235" name="Rectangle 3"/>
          <p:cNvSpPr>
            <a:spLocks noGrp="1" noChangeArrowheads="1"/>
          </p:cNvSpPr>
          <p:nvPr>
            <p:ph type="body" idx="1"/>
          </p:nvPr>
        </p:nvSpPr>
        <p:spPr>
          <a:xfrm>
            <a:off x="607815" y="5949279"/>
            <a:ext cx="8386762" cy="208781"/>
          </a:xfrm>
        </p:spPr>
        <p:txBody>
          <a:bodyPr/>
          <a:lstStyle/>
          <a:p>
            <a:pPr>
              <a:lnSpc>
                <a:spcPct val="90000"/>
              </a:lnSpc>
            </a:pPr>
            <a:endParaRPr lang="en-GB" altLang="en-US" sz="2800" dirty="0"/>
          </a:p>
        </p:txBody>
      </p:sp>
      <p:pic>
        <p:nvPicPr>
          <p:cNvPr id="6" name="Picture 5"/>
          <p:cNvPicPr>
            <a:picLocks noChangeAspect="1"/>
          </p:cNvPicPr>
          <p:nvPr/>
        </p:nvPicPr>
        <p:blipFill>
          <a:blip r:embed="rId3"/>
          <a:stretch>
            <a:fillRect/>
          </a:stretch>
        </p:blipFill>
        <p:spPr>
          <a:xfrm>
            <a:off x="4280426" y="2773623"/>
            <a:ext cx="1969179" cy="1310754"/>
          </a:xfrm>
          <a:prstGeom prst="rect">
            <a:avLst/>
          </a:prstGeom>
        </p:spPr>
      </p:pic>
      <p:pic>
        <p:nvPicPr>
          <p:cNvPr id="7" name="Picture 6"/>
          <p:cNvPicPr>
            <a:picLocks noChangeAspect="1"/>
          </p:cNvPicPr>
          <p:nvPr/>
        </p:nvPicPr>
        <p:blipFill>
          <a:blip r:embed="rId4"/>
          <a:stretch>
            <a:fillRect/>
          </a:stretch>
        </p:blipFill>
        <p:spPr>
          <a:xfrm>
            <a:off x="7311935" y="1069428"/>
            <a:ext cx="1682642" cy="1688738"/>
          </a:xfrm>
          <a:prstGeom prst="rect">
            <a:avLst/>
          </a:prstGeom>
        </p:spPr>
      </p:pic>
      <p:pic>
        <p:nvPicPr>
          <p:cNvPr id="8" name="Picture 7"/>
          <p:cNvPicPr>
            <a:picLocks noChangeAspect="1"/>
          </p:cNvPicPr>
          <p:nvPr/>
        </p:nvPicPr>
        <p:blipFill>
          <a:blip r:embed="rId5"/>
          <a:stretch>
            <a:fillRect/>
          </a:stretch>
        </p:blipFill>
        <p:spPr>
          <a:xfrm>
            <a:off x="728663" y="3047679"/>
            <a:ext cx="2926334" cy="1469263"/>
          </a:xfrm>
          <a:prstGeom prst="rect">
            <a:avLst/>
          </a:prstGeom>
        </p:spPr>
      </p:pic>
      <p:pic>
        <p:nvPicPr>
          <p:cNvPr id="9" name="Picture 8"/>
          <p:cNvPicPr>
            <a:picLocks noChangeAspect="1"/>
          </p:cNvPicPr>
          <p:nvPr/>
        </p:nvPicPr>
        <p:blipFill>
          <a:blip r:embed="rId6"/>
          <a:stretch>
            <a:fillRect/>
          </a:stretch>
        </p:blipFill>
        <p:spPr>
          <a:xfrm>
            <a:off x="3530082" y="1161671"/>
            <a:ext cx="3158002" cy="1450974"/>
          </a:xfrm>
          <a:prstGeom prst="rect">
            <a:avLst/>
          </a:prstGeom>
        </p:spPr>
      </p:pic>
      <p:pic>
        <p:nvPicPr>
          <p:cNvPr id="10" name="Picture 9"/>
          <p:cNvPicPr>
            <a:picLocks noChangeAspect="1"/>
          </p:cNvPicPr>
          <p:nvPr/>
        </p:nvPicPr>
        <p:blipFill>
          <a:blip r:embed="rId7"/>
          <a:stretch>
            <a:fillRect/>
          </a:stretch>
        </p:blipFill>
        <p:spPr>
          <a:xfrm>
            <a:off x="6939977" y="2988827"/>
            <a:ext cx="1499746" cy="1518036"/>
          </a:xfrm>
          <a:prstGeom prst="rect">
            <a:avLst/>
          </a:prstGeom>
        </p:spPr>
      </p:pic>
      <p:pic>
        <p:nvPicPr>
          <p:cNvPr id="11" name="Picture 10"/>
          <p:cNvPicPr>
            <a:picLocks noChangeAspect="1"/>
          </p:cNvPicPr>
          <p:nvPr/>
        </p:nvPicPr>
        <p:blipFill>
          <a:blip r:embed="rId8"/>
          <a:stretch>
            <a:fillRect/>
          </a:stretch>
        </p:blipFill>
        <p:spPr>
          <a:xfrm>
            <a:off x="4658411" y="4276104"/>
            <a:ext cx="1591194" cy="1944793"/>
          </a:xfrm>
          <a:prstGeom prst="rect">
            <a:avLst/>
          </a:prstGeom>
        </p:spPr>
      </p:pic>
      <p:pic>
        <p:nvPicPr>
          <p:cNvPr id="12" name="Picture 11"/>
          <p:cNvPicPr>
            <a:picLocks noChangeAspect="1"/>
          </p:cNvPicPr>
          <p:nvPr/>
        </p:nvPicPr>
        <p:blipFill>
          <a:blip r:embed="rId9"/>
          <a:stretch>
            <a:fillRect/>
          </a:stretch>
        </p:blipFill>
        <p:spPr>
          <a:xfrm>
            <a:off x="6574185" y="4722067"/>
            <a:ext cx="2231329" cy="2231329"/>
          </a:xfrm>
          <a:prstGeom prst="rect">
            <a:avLst/>
          </a:prstGeom>
        </p:spPr>
      </p:pic>
      <p:pic>
        <p:nvPicPr>
          <p:cNvPr id="13" name="Picture 12"/>
          <p:cNvPicPr>
            <a:picLocks noChangeAspect="1"/>
          </p:cNvPicPr>
          <p:nvPr/>
        </p:nvPicPr>
        <p:blipFill>
          <a:blip r:embed="rId10"/>
          <a:stretch>
            <a:fillRect/>
          </a:stretch>
        </p:blipFill>
        <p:spPr>
          <a:xfrm>
            <a:off x="1726863" y="4761394"/>
            <a:ext cx="1871634" cy="1012024"/>
          </a:xfrm>
          <a:prstGeom prst="rect">
            <a:avLst/>
          </a:prstGeom>
        </p:spPr>
      </p:pic>
    </p:spTree>
    <p:extLst>
      <p:ext uri="{BB962C8B-B14F-4D97-AF65-F5344CB8AC3E}">
        <p14:creationId xmlns:p14="http://schemas.microsoft.com/office/powerpoint/2010/main" val="31088475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42950" y="0"/>
            <a:ext cx="8420100" cy="838200"/>
          </a:xfrm>
        </p:spPr>
        <p:txBody>
          <a:bodyPr/>
          <a:lstStyle/>
          <a:p>
            <a:r>
              <a:rPr lang="en-US" altLang="en-US" dirty="0" smtClean="0"/>
              <a:t>RELATIONSHIP BETWEEN OIML AND THE WTO</a:t>
            </a:r>
            <a:endParaRPr lang="en-GB" dirty="0"/>
          </a:p>
        </p:txBody>
      </p:sp>
      <p:sp>
        <p:nvSpPr>
          <p:cNvPr id="4" name="Content Placeholder 3"/>
          <p:cNvSpPr>
            <a:spLocks noGrp="1"/>
          </p:cNvSpPr>
          <p:nvPr>
            <p:ph idx="1"/>
          </p:nvPr>
        </p:nvSpPr>
        <p:spPr>
          <a:xfrm>
            <a:off x="344488" y="980728"/>
            <a:ext cx="9289032" cy="4581872"/>
          </a:xfrm>
        </p:spPr>
        <p:txBody>
          <a:bodyPr/>
          <a:lstStyle/>
          <a:p>
            <a:r>
              <a:rPr lang="en-ZA" sz="2400" dirty="0" smtClean="0"/>
              <a:t>OIML is an “international standards-setting organization” in terms of the World Trade Organization’s Technical Barrier to Trade Agreement (WTO TBT Agreement)</a:t>
            </a:r>
          </a:p>
          <a:p>
            <a:r>
              <a:rPr lang="en-ZA" sz="2400" dirty="0" smtClean="0"/>
              <a:t>OIML Recommendations are considered as international standards in the context of the TBT Agreement</a:t>
            </a:r>
          </a:p>
          <a:p>
            <a:r>
              <a:rPr lang="en-ZA" sz="2400" dirty="0" smtClean="0"/>
              <a:t>Article 2 of this Agreement states: “</a:t>
            </a:r>
            <a:r>
              <a:rPr lang="en-ZA" sz="2400" i="1" dirty="0" smtClean="0">
                <a:solidFill>
                  <a:srgbClr val="000000"/>
                </a:solidFill>
                <a:latin typeface="Times New Roman" panose="02020603050405020304" pitchFamily="18" charset="0"/>
              </a:rPr>
              <a:t>Where </a:t>
            </a:r>
            <a:r>
              <a:rPr lang="en-ZA" sz="2400" i="1" dirty="0">
                <a:solidFill>
                  <a:srgbClr val="000000"/>
                </a:solidFill>
                <a:latin typeface="Times New Roman" panose="02020603050405020304" pitchFamily="18" charset="0"/>
              </a:rPr>
              <a:t>technical regulations are required and relevant international standards exist or their completion is imminent, Members shall use them, or the relevant parts of them, as a basis for their technical regulations except when such international standards or relevant parts would be an ineffective or inappropriate means for the fulfilment of the legitimate objectives pursued, for instance because of fundamental climatic or geographical factors, or fundamental technological problems</a:t>
            </a:r>
            <a:r>
              <a:rPr lang="en-ZA" sz="2400" i="1" dirty="0" smtClean="0">
                <a:solidFill>
                  <a:srgbClr val="000000"/>
                </a:solidFill>
                <a:latin typeface="Times New Roman" panose="02020603050405020304" pitchFamily="18" charset="0"/>
              </a:rPr>
              <a:t>.” </a:t>
            </a:r>
            <a:endParaRPr lang="en-ZA" sz="2200" dirty="0"/>
          </a:p>
          <a:p>
            <a:endParaRPr lang="en-ZA" sz="2200" dirty="0"/>
          </a:p>
          <a:p>
            <a:endParaRPr lang="en-ZA" sz="2400" dirty="0"/>
          </a:p>
        </p:txBody>
      </p:sp>
      <p:sp>
        <p:nvSpPr>
          <p:cNvPr id="3" name="Slide Number Placeholder 2"/>
          <p:cNvSpPr>
            <a:spLocks noGrp="1"/>
          </p:cNvSpPr>
          <p:nvPr>
            <p:ph type="sldNum" sz="quarter" idx="12"/>
          </p:nvPr>
        </p:nvSpPr>
        <p:spPr/>
        <p:txBody>
          <a:bodyPr/>
          <a:lstStyle/>
          <a:p>
            <a:fld id="{ABF32766-60C9-4BAC-9EFC-FDF3BF48D01F}" type="slidenum">
              <a:rPr lang="en-US" altLang="en-US" smtClean="0"/>
              <a:pPr/>
              <a:t>6</a:t>
            </a:fld>
            <a:endParaRPr lang="en-US" altLang="en-US" dirty="0"/>
          </a:p>
        </p:txBody>
      </p:sp>
    </p:spTree>
    <p:extLst>
      <p:ext uri="{BB962C8B-B14F-4D97-AF65-F5344CB8AC3E}">
        <p14:creationId xmlns:p14="http://schemas.microsoft.com/office/powerpoint/2010/main" val="5552830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42950" y="0"/>
            <a:ext cx="8420100" cy="838200"/>
          </a:xfrm>
        </p:spPr>
        <p:txBody>
          <a:bodyPr/>
          <a:lstStyle/>
          <a:p>
            <a:r>
              <a:rPr lang="en-US" altLang="en-US" dirty="0" smtClean="0"/>
              <a:t>RELATIONSHIP BETWEEN OIML AND THE WTO</a:t>
            </a:r>
            <a:endParaRPr lang="en-GB" dirty="0"/>
          </a:p>
        </p:txBody>
      </p:sp>
      <p:sp>
        <p:nvSpPr>
          <p:cNvPr id="4" name="Content Placeholder 3"/>
          <p:cNvSpPr>
            <a:spLocks noGrp="1"/>
          </p:cNvSpPr>
          <p:nvPr>
            <p:ph idx="1"/>
          </p:nvPr>
        </p:nvSpPr>
        <p:spPr>
          <a:xfrm>
            <a:off x="344488" y="980728"/>
            <a:ext cx="9289032" cy="4581872"/>
          </a:xfrm>
        </p:spPr>
        <p:txBody>
          <a:bodyPr/>
          <a:lstStyle/>
          <a:p>
            <a:r>
              <a:rPr lang="en-ZA" sz="2400" dirty="0" smtClean="0"/>
              <a:t>This implies that WTO Members should consider OIML Recommendations as the basis for their  Legal Metrology legislation where these Recommendations are relevant</a:t>
            </a:r>
          </a:p>
          <a:p>
            <a:r>
              <a:rPr lang="en-ZA" sz="2400" dirty="0" smtClean="0"/>
              <a:t>Article 2 of the TBT Agreement even encourages WTO Members to participate in appropriate parts of the work of international standard-setting organizations such as the OIML </a:t>
            </a:r>
          </a:p>
          <a:p>
            <a:pPr marL="477837" lvl="1" indent="0">
              <a:buNone/>
            </a:pPr>
            <a:r>
              <a:rPr lang="en-ZA" sz="2400" i="1" dirty="0">
                <a:solidFill>
                  <a:srgbClr val="000000"/>
                </a:solidFill>
                <a:latin typeface="Times New Roman" panose="02020603050405020304" pitchFamily="18" charset="0"/>
              </a:rPr>
              <a:t>With a view to harmonizing technical regulations on as wide a basis as possible, Members shall play a full part, within the limits of their resources, in the preparation by appropriate international standardizing bodies of international standards for products for which they either have adopted, or expect to adopt, technical regulations. </a:t>
            </a:r>
            <a:endParaRPr lang="en-ZA" sz="2200" dirty="0"/>
          </a:p>
          <a:p>
            <a:endParaRPr lang="en-ZA" sz="2400" dirty="0" smtClean="0"/>
          </a:p>
          <a:p>
            <a:endParaRPr lang="en-ZA" sz="2400" dirty="0" smtClean="0"/>
          </a:p>
          <a:p>
            <a:endParaRPr lang="en-ZA" sz="2400" dirty="0"/>
          </a:p>
          <a:p>
            <a:endParaRPr lang="en-ZA" sz="2400" dirty="0"/>
          </a:p>
          <a:p>
            <a:endParaRPr lang="en-ZA" sz="2400" dirty="0"/>
          </a:p>
        </p:txBody>
      </p:sp>
      <p:sp>
        <p:nvSpPr>
          <p:cNvPr id="3" name="Slide Number Placeholder 2"/>
          <p:cNvSpPr>
            <a:spLocks noGrp="1"/>
          </p:cNvSpPr>
          <p:nvPr>
            <p:ph type="sldNum" sz="quarter" idx="12"/>
          </p:nvPr>
        </p:nvSpPr>
        <p:spPr/>
        <p:txBody>
          <a:bodyPr/>
          <a:lstStyle/>
          <a:p>
            <a:fld id="{ABF32766-60C9-4BAC-9EFC-FDF3BF48D01F}" type="slidenum">
              <a:rPr lang="en-US" altLang="en-US" smtClean="0"/>
              <a:pPr/>
              <a:t>7</a:t>
            </a:fld>
            <a:endParaRPr lang="en-US" altLang="en-US" dirty="0"/>
          </a:p>
        </p:txBody>
      </p:sp>
    </p:spTree>
    <p:extLst>
      <p:ext uri="{BB962C8B-B14F-4D97-AF65-F5344CB8AC3E}">
        <p14:creationId xmlns:p14="http://schemas.microsoft.com/office/powerpoint/2010/main" val="208127151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2625" y="1"/>
            <a:ext cx="8543925" cy="836711"/>
          </a:xfrm>
        </p:spPr>
        <p:txBody>
          <a:bodyPr/>
          <a:lstStyle/>
          <a:p>
            <a:r>
              <a:rPr lang="en-US" altLang="en-US" dirty="0" smtClean="0"/>
              <a:t>OIML</a:t>
            </a:r>
            <a:endParaRPr lang="en-GB" dirty="0"/>
          </a:p>
        </p:txBody>
      </p:sp>
      <p:sp>
        <p:nvSpPr>
          <p:cNvPr id="4" name="Content Placeholder 3"/>
          <p:cNvSpPr>
            <a:spLocks noGrp="1"/>
          </p:cNvSpPr>
          <p:nvPr>
            <p:ph sz="half" idx="2"/>
          </p:nvPr>
        </p:nvSpPr>
        <p:spPr/>
        <p:txBody>
          <a:bodyPr/>
          <a:lstStyle/>
          <a:p>
            <a:endParaRPr lang="en-ZA" sz="2400" dirty="0" smtClean="0"/>
          </a:p>
          <a:p>
            <a:endParaRPr lang="en-ZA" sz="2400" dirty="0"/>
          </a:p>
          <a:p>
            <a:endParaRPr lang="en-ZA" sz="2400" dirty="0"/>
          </a:p>
          <a:p>
            <a:endParaRPr lang="en-ZA" sz="2400" dirty="0"/>
          </a:p>
        </p:txBody>
      </p:sp>
      <p:sp>
        <p:nvSpPr>
          <p:cNvPr id="9" name="Content Placeholder 8"/>
          <p:cNvSpPr>
            <a:spLocks noGrp="1"/>
          </p:cNvSpPr>
          <p:nvPr>
            <p:ph sz="quarter" idx="4"/>
          </p:nvPr>
        </p:nvSpPr>
        <p:spPr>
          <a:xfrm>
            <a:off x="128464" y="2276872"/>
            <a:ext cx="9505055" cy="4123928"/>
          </a:xfrm>
        </p:spPr>
        <p:txBody>
          <a:bodyPr/>
          <a:lstStyle/>
          <a:p>
            <a:pPr marL="0" indent="0">
              <a:buNone/>
            </a:pPr>
            <a:r>
              <a:rPr lang="en-ZA" dirty="0"/>
              <a:t>The International Organization of Legal Metrology is an intergovernmental treaty organization </a:t>
            </a:r>
            <a:r>
              <a:rPr lang="en-ZA" dirty="0" smtClean="0"/>
              <a:t>which:</a:t>
            </a:r>
            <a:endParaRPr lang="en-ZA" dirty="0"/>
          </a:p>
          <a:p>
            <a:r>
              <a:rPr lang="en-ZA" b="1" dirty="0" smtClean="0"/>
              <a:t>develops </a:t>
            </a:r>
            <a:r>
              <a:rPr lang="en-ZA" b="1" dirty="0"/>
              <a:t>model regulations, standards and related documents for use by legal metrology authorities and industry,</a:t>
            </a:r>
          </a:p>
          <a:p>
            <a:r>
              <a:rPr lang="en-ZA" dirty="0" smtClean="0"/>
              <a:t>provides </a:t>
            </a:r>
            <a:r>
              <a:rPr lang="en-ZA" dirty="0"/>
              <a:t>mutual recognition systems which reduce trade barriers and costs in a global market,</a:t>
            </a:r>
          </a:p>
          <a:p>
            <a:r>
              <a:rPr lang="en-ZA" dirty="0" smtClean="0"/>
              <a:t>represents </a:t>
            </a:r>
            <a:r>
              <a:rPr lang="en-ZA" dirty="0"/>
              <a:t>the interests of the legal metrology community within international organizations and forums concerned with metrology, standardization, testing, certification and accreditation,</a:t>
            </a:r>
          </a:p>
          <a:p>
            <a:r>
              <a:rPr lang="en-ZA" dirty="0" smtClean="0"/>
              <a:t>promotes </a:t>
            </a:r>
            <a:r>
              <a:rPr lang="en-ZA" dirty="0"/>
              <a:t>and facilitates the exchange of knowledge and competencies within the legal metrology community worldwide,</a:t>
            </a:r>
          </a:p>
          <a:p>
            <a:r>
              <a:rPr lang="en-ZA" dirty="0" smtClean="0"/>
              <a:t>cooperates </a:t>
            </a:r>
            <a:r>
              <a:rPr lang="en-ZA" dirty="0"/>
              <a:t>with other metrology bodies to raise awareness of the contribution that a sound legal metrology infrastructure can make to a modern economy.</a:t>
            </a:r>
          </a:p>
          <a:p>
            <a:endParaRPr lang="en-ZA" dirty="0"/>
          </a:p>
          <a:p>
            <a:endParaRPr lang="en-ZA" dirty="0"/>
          </a:p>
        </p:txBody>
      </p:sp>
      <p:sp>
        <p:nvSpPr>
          <p:cNvPr id="3" name="Slide Number Placeholder 2"/>
          <p:cNvSpPr>
            <a:spLocks noGrp="1"/>
          </p:cNvSpPr>
          <p:nvPr>
            <p:ph type="sldNum" sz="quarter" idx="12"/>
          </p:nvPr>
        </p:nvSpPr>
        <p:spPr/>
        <p:txBody>
          <a:bodyPr/>
          <a:lstStyle/>
          <a:p>
            <a:fld id="{ABF32766-60C9-4BAC-9EFC-FDF3BF48D01F}" type="slidenum">
              <a:rPr lang="en-US" altLang="en-US" smtClean="0"/>
              <a:pPr/>
              <a:t>8</a:t>
            </a:fld>
            <a:endParaRPr lang="en-US" altLang="en-US" dirty="0"/>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01625" y="1047849"/>
            <a:ext cx="9144000" cy="1097186"/>
          </a:xfrm>
          <a:prstGeom prst="rect">
            <a:avLst/>
          </a:prstGeom>
        </p:spPr>
      </p:pic>
    </p:spTree>
    <p:extLst>
      <p:ext uri="{BB962C8B-B14F-4D97-AF65-F5344CB8AC3E}">
        <p14:creationId xmlns:p14="http://schemas.microsoft.com/office/powerpoint/2010/main" val="27616901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Slide Number Placeholder 5"/>
          <p:cNvSpPr>
            <a:spLocks noGrp="1"/>
          </p:cNvSpPr>
          <p:nvPr>
            <p:ph type="sldNum" sz="quarter" idx="12"/>
          </p:nvPr>
        </p:nvSpPr>
        <p:spPr>
          <a:noFill/>
        </p:spPr>
        <p:txBody>
          <a:bodyPr/>
          <a:lstStyle>
            <a:lvl1pPr defTabSz="958850">
              <a:defRPr sz="2400">
                <a:solidFill>
                  <a:schemeClr val="tx1"/>
                </a:solidFill>
                <a:latin typeface="Arial" panose="020B0604020202020204" pitchFamily="34" charset="0"/>
                <a:ea typeface="ＭＳ Ｐゴシック" panose="020B0600070205080204" pitchFamily="34" charset="-128"/>
              </a:defRPr>
            </a:lvl1pPr>
            <a:lvl2pPr marL="742950" indent="-285750" defTabSz="958850">
              <a:defRPr sz="2400">
                <a:solidFill>
                  <a:schemeClr val="tx1"/>
                </a:solidFill>
                <a:latin typeface="Arial" panose="020B0604020202020204" pitchFamily="34" charset="0"/>
                <a:ea typeface="ＭＳ Ｐゴシック" panose="020B0600070205080204" pitchFamily="34" charset="-128"/>
              </a:defRPr>
            </a:lvl2pPr>
            <a:lvl3pPr marL="1143000" indent="-228600" defTabSz="958850">
              <a:defRPr sz="2400">
                <a:solidFill>
                  <a:schemeClr val="tx1"/>
                </a:solidFill>
                <a:latin typeface="Arial" panose="020B0604020202020204" pitchFamily="34" charset="0"/>
                <a:ea typeface="ＭＳ Ｐゴシック" panose="020B0600070205080204" pitchFamily="34" charset="-128"/>
              </a:defRPr>
            </a:lvl3pPr>
            <a:lvl4pPr marL="1600200" indent="-228600" defTabSz="958850">
              <a:defRPr sz="2400">
                <a:solidFill>
                  <a:schemeClr val="tx1"/>
                </a:solidFill>
                <a:latin typeface="Arial" panose="020B0604020202020204" pitchFamily="34" charset="0"/>
                <a:ea typeface="ＭＳ Ｐゴシック" panose="020B0600070205080204" pitchFamily="34" charset="-128"/>
              </a:defRPr>
            </a:lvl4pPr>
            <a:lvl5pPr marL="2057400" indent="-228600" defTabSz="958850">
              <a:defRPr sz="2400">
                <a:solidFill>
                  <a:schemeClr val="tx1"/>
                </a:solidFill>
                <a:latin typeface="Arial" panose="020B0604020202020204" pitchFamily="34" charset="0"/>
                <a:ea typeface="ＭＳ Ｐゴシック" panose="020B0600070205080204" pitchFamily="34" charset="-128"/>
              </a:defRPr>
            </a:lvl5pPr>
            <a:lvl6pPr marL="2514600" indent="-228600" defTabSz="95885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defTabSz="95885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defTabSz="95885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defTabSz="95885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fld id="{249C2717-4DF3-4D8B-9809-37C6352402D2}" type="slidenum">
              <a:rPr lang="en-US" altLang="en-US" sz="1500"/>
              <a:pPr/>
              <a:t>9</a:t>
            </a:fld>
            <a:endParaRPr lang="en-US" altLang="en-US" sz="1500" dirty="0"/>
          </a:p>
        </p:txBody>
      </p:sp>
      <p:sp>
        <p:nvSpPr>
          <p:cNvPr id="219138" name="Rectangle 2"/>
          <p:cNvSpPr>
            <a:spLocks noGrp="1" noChangeArrowheads="1"/>
          </p:cNvSpPr>
          <p:nvPr>
            <p:ph type="title"/>
          </p:nvPr>
        </p:nvSpPr>
        <p:spPr>
          <a:xfrm>
            <a:off x="742950" y="23813"/>
            <a:ext cx="8890000" cy="814387"/>
          </a:xfrm>
        </p:spPr>
        <p:txBody>
          <a:bodyPr/>
          <a:lstStyle/>
          <a:p>
            <a:pPr eaLnBrk="1" hangingPunct="1">
              <a:defRPr/>
            </a:pPr>
            <a:r>
              <a:rPr lang="en-GB" dirty="0" smtClean="0"/>
              <a:t>OIML </a:t>
            </a:r>
          </a:p>
        </p:txBody>
      </p:sp>
      <p:sp>
        <p:nvSpPr>
          <p:cNvPr id="13316" name="Rectangle 3"/>
          <p:cNvSpPr>
            <a:spLocks noChangeArrowheads="1"/>
          </p:cNvSpPr>
          <p:nvPr/>
        </p:nvSpPr>
        <p:spPr bwMode="auto">
          <a:xfrm>
            <a:off x="200025" y="3690938"/>
            <a:ext cx="95059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lvl1pPr marL="457200" indent="-457200">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buFontTx/>
              <a:buChar char="•"/>
            </a:pPr>
            <a:endParaRPr lang="en-GB" altLang="en-US" b="1" dirty="0">
              <a:latin typeface="Comic Sans MS" panose="030F0702030302020204" pitchFamily="66" charset="0"/>
            </a:endParaRPr>
          </a:p>
        </p:txBody>
      </p:sp>
      <p:pic>
        <p:nvPicPr>
          <p:cNvPr id="13379" name="Picture 66" descr="OIML_logo"/>
          <p:cNvPicPr>
            <a:picLocks noChangeAspect="1" noChangeArrowheads="1"/>
          </p:cNvPicPr>
          <p:nvPr/>
        </p:nvPicPr>
        <p:blipFill>
          <a:blip r:embed="rId3" cstate="print">
            <a:clrChange>
              <a:clrFrom>
                <a:srgbClr val="FEFEFE"/>
              </a:clrFrom>
              <a:clrTo>
                <a:srgbClr val="FEFEFE">
                  <a:alpha val="0"/>
                </a:srgbClr>
              </a:clrTo>
            </a:clrChange>
            <a:extLst>
              <a:ext uri="{28A0092B-C50C-407E-A947-70E740481C1C}">
                <a14:useLocalDpi xmlns:a14="http://schemas.microsoft.com/office/drawing/2010/main" val="0"/>
              </a:ext>
            </a:extLst>
          </a:blip>
          <a:srcRect/>
          <a:stretch>
            <a:fillRect/>
          </a:stretch>
        </p:blipFill>
        <p:spPr bwMode="auto">
          <a:xfrm>
            <a:off x="4596606" y="6270984"/>
            <a:ext cx="712787" cy="614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Picture 1"/>
          <p:cNvPicPr>
            <a:picLocks noChangeAspect="1"/>
          </p:cNvPicPr>
          <p:nvPr/>
        </p:nvPicPr>
        <p:blipFill>
          <a:blip r:embed="rId4"/>
          <a:stretch>
            <a:fillRect/>
          </a:stretch>
        </p:blipFill>
        <p:spPr>
          <a:xfrm>
            <a:off x="480129" y="998617"/>
            <a:ext cx="8945742" cy="5179114"/>
          </a:xfrm>
          <a:prstGeom prst="rect">
            <a:avLst/>
          </a:prstGeom>
        </p:spPr>
      </p:pic>
    </p:spTree>
    <p:extLst>
      <p:ext uri="{BB962C8B-B14F-4D97-AF65-F5344CB8AC3E}">
        <p14:creationId xmlns:p14="http://schemas.microsoft.com/office/powerpoint/2010/main" val="3212327028"/>
      </p:ext>
    </p:extLst>
  </p:cSld>
  <p:clrMapOvr>
    <a:masterClrMapping/>
  </p:clrMapOvr>
  <p:timing>
    <p:tnLst>
      <p:par>
        <p:cTn id="1" dur="indefinite" restart="never" nodeType="tmRoot"/>
      </p:par>
    </p:tnLst>
  </p:timing>
</p:sld>
</file>

<file path=ppt/theme/theme1.xml><?xml version="1.0" encoding="utf-8"?>
<a:theme xmlns:a="http://schemas.openxmlformats.org/drawingml/2006/main" name="Blank Presentation">
  <a:themeElements>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Blank Presentation">
      <a:majorFont>
        <a:latin typeface="Arial"/>
        <a:ea typeface="ＭＳ Ｐゴシック"/>
        <a:cs typeface=""/>
      </a:majorFont>
      <a:minorFont>
        <a:latin typeface="Arial"/>
        <a:ea typeface="ＭＳ Ｐゴシック"/>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altLang="en-US" sz="2400" b="0" i="0" u="none" strike="noStrike" cap="none" normalizeH="0" baseline="0" smtClean="0">
            <a:ln>
              <a:noFill/>
            </a:ln>
            <a:solidFill>
              <a:schemeClr val="tx1"/>
            </a:solidFill>
            <a:effectLst/>
            <a:latin typeface="Arial" panose="020B0604020202020204" pitchFamily="34" charset="0"/>
            <a:ea typeface="ＭＳ Ｐゴシック" panose="020B0600070205080204" pitchFamily="34"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altLang="en-US" sz="2400" b="0" i="0" u="none" strike="noStrike" cap="none" normalizeH="0" baseline="0" smtClean="0">
            <a:ln>
              <a:noFill/>
            </a:ln>
            <a:solidFill>
              <a:schemeClr val="tx1"/>
            </a:solidFill>
            <a:effectLst/>
            <a:latin typeface="Arial" panose="020B0604020202020204" pitchFamily="34" charset="0"/>
            <a:ea typeface="ＭＳ Ｐゴシック" panose="020B0600070205080204" pitchFamily="34" charset="-128"/>
          </a:defRPr>
        </a:defPPr>
      </a:lstStyle>
    </a:lnDef>
  </a:objectDefaults>
  <a:extraClrSchemeLst>
    <a:extraClrScheme>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Blank Presentatio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Blank Presentatio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Blank Presentatio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Blank Presentatio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Blank Presentatio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Blank Presentation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Blank Presentatio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Blank Presentatio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Blank Presentatio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Blank Presentatio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Blank Presentatio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Blank Presentation">
  <a:themeElements>
    <a:clrScheme name="1_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_Blank Presentation">
      <a:majorFont>
        <a:latin typeface="Arial"/>
        <a:ea typeface="ＭＳ Ｐゴシック"/>
        <a:cs typeface="Arial"/>
      </a:majorFont>
      <a:minorFont>
        <a:latin typeface="Arial"/>
        <a:ea typeface="ＭＳ Ｐゴシック"/>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altLang="en-US" sz="2400" b="0" i="0" u="none" strike="noStrike" cap="none" normalizeH="0" baseline="0" smtClean="0">
            <a:ln>
              <a:noFill/>
            </a:ln>
            <a:solidFill>
              <a:schemeClr val="tx1"/>
            </a:solidFill>
            <a:effectLst/>
            <a:latin typeface="Arial" panose="020B0604020202020204" pitchFamily="34" charset="0"/>
            <a:ea typeface="ＭＳ Ｐゴシック" panose="020B0600070205080204" pitchFamily="34"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altLang="en-US" sz="2400" b="0" i="0" u="none" strike="noStrike" cap="none" normalizeH="0" baseline="0" smtClean="0">
            <a:ln>
              <a:noFill/>
            </a:ln>
            <a:solidFill>
              <a:schemeClr val="tx1"/>
            </a:solidFill>
            <a:effectLst/>
            <a:latin typeface="Arial" panose="020B0604020202020204" pitchFamily="34" charset="0"/>
            <a:ea typeface="ＭＳ Ｐゴシック" panose="020B0600070205080204" pitchFamily="34" charset="-128"/>
          </a:defRPr>
        </a:defPPr>
      </a:lstStyle>
    </a:lnDef>
  </a:objectDefaults>
  <a:extraClrSchemeLst>
    <a:extraClrScheme>
      <a:clrScheme name="1_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Blank Presentatio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Blank Presentatio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Blank Presentatio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Blank Presentatio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Blank Presentatio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Blank Presentation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Blank Presentatio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Blank Presentatio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Blank Presentatio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Blank Presentatio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Blank Presentatio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3357</TotalTime>
  <Words>2656</Words>
  <Application>Microsoft Office PowerPoint</Application>
  <PresentationFormat>A4 Paper (210x297 mm)</PresentationFormat>
  <Paragraphs>576</Paragraphs>
  <Slides>46</Slides>
  <Notes>43</Notes>
  <HiddenSlides>0</HiddenSlides>
  <MMClips>0</MMClips>
  <ScaleCrop>false</ScaleCrop>
  <HeadingPairs>
    <vt:vector size="8" baseType="variant">
      <vt:variant>
        <vt:lpstr>Fonts Used</vt:lpstr>
      </vt:variant>
      <vt:variant>
        <vt:i4>9</vt:i4>
      </vt:variant>
      <vt:variant>
        <vt:lpstr>Theme</vt:lpstr>
      </vt:variant>
      <vt:variant>
        <vt:i4>2</vt:i4>
      </vt:variant>
      <vt:variant>
        <vt:lpstr>Embedded OLE Servers</vt:lpstr>
      </vt:variant>
      <vt:variant>
        <vt:i4>1</vt:i4>
      </vt:variant>
      <vt:variant>
        <vt:lpstr>Slide Titles</vt:lpstr>
      </vt:variant>
      <vt:variant>
        <vt:i4>46</vt:i4>
      </vt:variant>
    </vt:vector>
  </HeadingPairs>
  <TitlesOfParts>
    <vt:vector size="58" baseType="lpstr">
      <vt:lpstr>MS PGothic</vt:lpstr>
      <vt:lpstr>MS PGothic</vt:lpstr>
      <vt:lpstr>Arial</vt:lpstr>
      <vt:lpstr>Calibri</vt:lpstr>
      <vt:lpstr>Comic Sans MS</vt:lpstr>
      <vt:lpstr>Futura Book</vt:lpstr>
      <vt:lpstr>Times New Roman</vt:lpstr>
      <vt:lpstr>Verdana</vt:lpstr>
      <vt:lpstr>Wingdings</vt:lpstr>
      <vt:lpstr>Blank Presentation</vt:lpstr>
      <vt:lpstr>1_Blank Presentation</vt:lpstr>
      <vt:lpstr>Microsoft Excel Chart</vt:lpstr>
      <vt:lpstr>OIML Recommendations and Guide with respect to Prepackages   Presented by: J Marneweck Convener OIML TC 6 </vt:lpstr>
      <vt:lpstr>REALLY? ARE WE DOING ANYTHING NEW</vt:lpstr>
      <vt:lpstr>PowerPoint Presentation</vt:lpstr>
      <vt:lpstr>EXAMLES OF METROLOGY IN TRADE TODAY</vt:lpstr>
      <vt:lpstr>EXAMLES OF METROLOGY OF A LEGAL NATURE</vt:lpstr>
      <vt:lpstr>RELATIONSHIP BETWEEN OIML AND THE WTO</vt:lpstr>
      <vt:lpstr>RELATIONSHIP BETWEEN OIML AND THE WTO</vt:lpstr>
      <vt:lpstr>OIML</vt:lpstr>
      <vt:lpstr>OIML </vt:lpstr>
      <vt:lpstr>OIML STRUCTURE</vt:lpstr>
      <vt:lpstr>OIML STRUCTURE</vt:lpstr>
      <vt:lpstr>OIML STRUCTURE</vt:lpstr>
      <vt:lpstr>OIML STRUCTURE</vt:lpstr>
      <vt:lpstr>OIML STRUCTURE</vt:lpstr>
      <vt:lpstr>STRUCTURE OF OIML TECHNICAL WORK</vt:lpstr>
      <vt:lpstr>DEVELOPMENT OF INTERNATIONAL STANDARD – STRUCTURE OF OIML WORK</vt:lpstr>
      <vt:lpstr>DEVELOPMENT OF INTERNATIONAL STANDARD – STRUCTURE OF OIML WORK</vt:lpstr>
      <vt:lpstr>DEVELOPMENT OF INTERNATIONAL STANDARD – STRUCTURE OF OIML WORK</vt:lpstr>
      <vt:lpstr>DEVELOPMENT OF INTERNATIONAL STANDARD – STRUCTURE OF OIML WORK</vt:lpstr>
      <vt:lpstr>DEVELOPMENT OF INTERNATIONAL STANDARD – STRUCTURE OF OIML WORK</vt:lpstr>
      <vt:lpstr>Requirements for packers with respect to labelling and accuracy requirements for prepackages  Presented by: J Marneweck Convener OIML TC 6 </vt:lpstr>
      <vt:lpstr>RELAVANT MODEL REGULATIONS</vt:lpstr>
      <vt:lpstr>RELAVANT MODEL REGULATIONS</vt:lpstr>
      <vt:lpstr>SCOPE - R 79:2015 LABELLING REQUIREMENTS FOR PREPACKAGES </vt:lpstr>
      <vt:lpstr>TERMINOLOGY - R 79:2015 LABELLING REQUIREMENTS FOR PREPACKAGES </vt:lpstr>
      <vt:lpstr>IDENTITY OF THE PRODUCT</vt:lpstr>
      <vt:lpstr>DECLARATION OF RESPONSIBILITY FOR A PREPACKAGE</vt:lpstr>
      <vt:lpstr>QUANTITY DECLARATIONS</vt:lpstr>
      <vt:lpstr>MISLEADING PRACTICES</vt:lpstr>
      <vt:lpstr>UNITS OF MEASUREMENTS AND SYMBOLS</vt:lpstr>
      <vt:lpstr>SCOPE – OIML R 87:2016 QUANTITY OF PRODUCT IN PREPACKAGES</vt:lpstr>
      <vt:lpstr>METROLOGICAL REQUIREMENTS FOR PREPACKAGES </vt:lpstr>
      <vt:lpstr>3 Rules</vt:lpstr>
      <vt:lpstr>3 Rules </vt:lpstr>
      <vt:lpstr>3 Rules</vt:lpstr>
      <vt:lpstr>3 Rules</vt:lpstr>
      <vt:lpstr>REFERENCE TEST FOR METROLOGICAL REQUIREMENTS </vt:lpstr>
      <vt:lpstr>ANNEXURES</vt:lpstr>
      <vt:lpstr> SCOPE- OIML G 21:2017 GUIDANCE FOR DEFINING THE REQUIREMENTS FOR A CERTIFICATION SYSTEM FOR PREPACKAGES (GCSP) </vt:lpstr>
      <vt:lpstr> TERMINOLOGY- OIML G 21:2017 GCSP </vt:lpstr>
      <vt:lpstr> GENERAL GUIDANCE </vt:lpstr>
      <vt:lpstr> GENERAL GUIDANCE </vt:lpstr>
      <vt:lpstr> GENERAL GUIDANCE </vt:lpstr>
      <vt:lpstr>DETAILED GUIDANCE</vt:lpstr>
      <vt:lpstr>DETAILED GUIDANCE</vt:lpstr>
      <vt:lpstr>LEGAL METROLOGY</vt:lpstr>
    </vt:vector>
  </TitlesOfParts>
  <Company>my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TITLE TO GO HERE</dc:title>
  <dc:creator>my ..</dc:creator>
  <cp:lastModifiedBy>Jaco Marneweck</cp:lastModifiedBy>
  <cp:revision>239</cp:revision>
  <cp:lastPrinted>2016-07-27T15:32:13Z</cp:lastPrinted>
  <dcterms:created xsi:type="dcterms:W3CDTF">2008-04-08T18:33:27Z</dcterms:created>
  <dcterms:modified xsi:type="dcterms:W3CDTF">2018-05-16T05:50:24Z</dcterms:modified>
</cp:coreProperties>
</file>